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2.xml" ContentType="application/vnd.openxmlformats-officedocument.theme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709" r:id="rId2"/>
    <p:sldMasterId id="2147483757" r:id="rId3"/>
  </p:sldMasterIdLst>
  <p:notesMasterIdLst>
    <p:notesMasterId r:id="rId17"/>
  </p:notesMasterIdLst>
  <p:sldIdLst>
    <p:sldId id="258" r:id="rId4"/>
    <p:sldId id="259" r:id="rId5"/>
    <p:sldId id="260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4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8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09C73E-8A75-4B9F-84C1-B9F75E1DB97E}" type="datetimeFigureOut">
              <a:rPr lang="en-US" smtClean="0"/>
              <a:t>5/9/2012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29B082-67CC-4299-94B7-B0AE9E7962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3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Interesting timing for me as I’m moving from</a:t>
            </a:r>
            <a:r>
              <a:rPr lang="en-US" baseline="0" dirty="0" smtClean="0"/>
              <a:t> nearly 15 years in journals publishing to working across our online products.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29B082-67CC-4299-94B7-B0AE9E79622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3973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mal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8010_Powerpoint_Home.jpg"/>
          <p:cNvPicPr>
            <a:picLocks noChangeAspect="1"/>
          </p:cNvPicPr>
          <p:nvPr userDrawn="1"/>
        </p:nvPicPr>
        <p:blipFill>
          <a:blip r:embed="rId2"/>
          <a:srcRect l="32408" t="50527" r="17248"/>
          <a:stretch>
            <a:fillRect/>
          </a:stretch>
        </p:blipFill>
        <p:spPr>
          <a:xfrm>
            <a:off x="2808084" y="2256705"/>
            <a:ext cx="6335916" cy="4601296"/>
          </a:xfrm>
          <a:prstGeom prst="rect">
            <a:avLst/>
          </a:prstGeom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8000" y="2149552"/>
            <a:ext cx="8571838" cy="443030"/>
          </a:xfrm>
        </p:spPr>
        <p:txBody>
          <a:bodyPr tIns="0" anchor="t" anchorCtr="0"/>
          <a:lstStyle/>
          <a:p>
            <a:r>
              <a:rPr lang="en-GB" dirty="0" smtClean="0"/>
              <a:t>Click to add title (Formal cover)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2634372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747679"/>
                </a:solidFill>
              </a:defRPr>
            </a:lvl1pPr>
          </a:lstStyle>
          <a:p>
            <a:pPr lvl="0"/>
            <a:r>
              <a:rPr lang="en-GB" dirty="0" smtClean="0"/>
              <a:t>Click to add sub heading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287338" y="3358256"/>
            <a:ext cx="8572500" cy="336516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000000"/>
                </a:solidFill>
              </a:defRPr>
            </a:lvl1pPr>
          </a:lstStyle>
          <a:p>
            <a:pPr lvl="0"/>
            <a:r>
              <a:rPr lang="en-GB" dirty="0" smtClean="0"/>
              <a:t>Click to add presenter name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293688" y="3628840"/>
            <a:ext cx="8566150" cy="1503836"/>
          </a:xfrm>
        </p:spPr>
        <p:txBody>
          <a:bodyPr tIns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747679"/>
                </a:solidFill>
              </a:defRPr>
            </a:lvl1pPr>
          </a:lstStyle>
          <a:p>
            <a:pPr lvl="0"/>
            <a:r>
              <a:rPr lang="en-GB" dirty="0" smtClean="0"/>
              <a:t>Click to add date</a:t>
            </a:r>
          </a:p>
        </p:txBody>
      </p:sp>
    </p:spTree>
    <p:extLst>
      <p:ext uri="{BB962C8B-B14F-4D97-AF65-F5344CB8AC3E}">
        <p14:creationId xmlns:p14="http://schemas.microsoft.com/office/powerpoint/2010/main" val="39779250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mal Cover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293688" y="2242799"/>
            <a:ext cx="8568000" cy="4140000"/>
          </a:xfrm>
          <a:prstGeom prst="rect">
            <a:avLst/>
          </a:prstGeom>
          <a:solidFill>
            <a:srgbClr val="E7B51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0000" y="2527408"/>
            <a:ext cx="8571838" cy="443030"/>
          </a:xfrm>
        </p:spPr>
        <p:txBody>
          <a:bodyPr tIns="0" anchor="t" anchorCtr="0"/>
          <a:lstStyle>
            <a:lvl1pPr>
              <a:defRPr>
                <a:solidFill>
                  <a:srgbClr val="002147"/>
                </a:solidFill>
              </a:defRPr>
            </a:lvl1pPr>
          </a:lstStyle>
          <a:p>
            <a:r>
              <a:rPr lang="en-GB" dirty="0" smtClean="0"/>
              <a:t>Click to add title (Informal cover)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720000" y="3012228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FFFFFF"/>
                </a:solidFill>
              </a:defRPr>
            </a:lvl1pPr>
          </a:lstStyle>
          <a:p>
            <a:pPr lvl="0"/>
            <a:r>
              <a:rPr lang="en-GB" dirty="0" smtClean="0"/>
              <a:t>Click to add sub heading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3736112"/>
            <a:ext cx="8572500" cy="336516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002147"/>
                </a:solidFill>
              </a:defRPr>
            </a:lvl1pPr>
          </a:lstStyle>
          <a:p>
            <a:pPr lvl="0"/>
            <a:r>
              <a:rPr lang="en-GB" dirty="0" smtClean="0"/>
              <a:t>Click to add presenter name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720000" y="4006696"/>
            <a:ext cx="8566150" cy="1503836"/>
          </a:xfrm>
        </p:spPr>
        <p:txBody>
          <a:bodyPr tIns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FFFFFF"/>
                </a:solidFill>
              </a:defRPr>
            </a:lvl1pPr>
          </a:lstStyle>
          <a:p>
            <a:pPr lvl="0"/>
            <a:r>
              <a:rPr lang="en-GB" dirty="0" smtClean="0"/>
              <a:t>Click to add date</a:t>
            </a:r>
          </a:p>
        </p:txBody>
      </p:sp>
    </p:spTree>
    <p:extLst>
      <p:ext uri="{BB962C8B-B14F-4D97-AF65-F5344CB8AC3E}">
        <p14:creationId xmlns:p14="http://schemas.microsoft.com/office/powerpoint/2010/main" val="1479143309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mal Cover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293688" y="2242799"/>
            <a:ext cx="8568000" cy="4140000"/>
          </a:xfrm>
          <a:prstGeom prst="rect">
            <a:avLst/>
          </a:prstGeom>
          <a:solidFill>
            <a:srgbClr val="5D4B0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0000" y="2527408"/>
            <a:ext cx="8571838" cy="443030"/>
          </a:xfrm>
        </p:spPr>
        <p:txBody>
          <a:bodyPr tIns="0" anchor="t" anchorCtr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dirty="0" smtClean="0"/>
              <a:t>Click to add title (Informal cover)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720000" y="3012228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E7E7E7"/>
                </a:solidFill>
              </a:defRPr>
            </a:lvl1pPr>
          </a:lstStyle>
          <a:p>
            <a:pPr lvl="0"/>
            <a:r>
              <a:rPr lang="en-GB" dirty="0" smtClean="0"/>
              <a:t>Click to add sub heading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3736112"/>
            <a:ext cx="8572500" cy="336516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FFFFFF"/>
                </a:solidFill>
              </a:defRPr>
            </a:lvl1pPr>
          </a:lstStyle>
          <a:p>
            <a:pPr lvl="0"/>
            <a:r>
              <a:rPr lang="en-GB" dirty="0" smtClean="0"/>
              <a:t>Click to add presenter name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720000" y="4006696"/>
            <a:ext cx="8566150" cy="1503836"/>
          </a:xfrm>
        </p:spPr>
        <p:txBody>
          <a:bodyPr tIns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E7E7E7"/>
                </a:solidFill>
              </a:defRPr>
            </a:lvl1pPr>
          </a:lstStyle>
          <a:p>
            <a:pPr lvl="0"/>
            <a:r>
              <a:rPr lang="en-GB" dirty="0" smtClean="0"/>
              <a:t>Click to add date</a:t>
            </a:r>
          </a:p>
        </p:txBody>
      </p:sp>
    </p:spTree>
    <p:extLst>
      <p:ext uri="{BB962C8B-B14F-4D97-AF65-F5344CB8AC3E}">
        <p14:creationId xmlns:p14="http://schemas.microsoft.com/office/powerpoint/2010/main" val="303178758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mal Cover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293688" y="2242799"/>
            <a:ext cx="8568000" cy="4140000"/>
          </a:xfrm>
          <a:prstGeom prst="rect">
            <a:avLst/>
          </a:prstGeom>
          <a:solidFill>
            <a:srgbClr val="898A1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0000" y="2527408"/>
            <a:ext cx="8571838" cy="443030"/>
          </a:xfrm>
        </p:spPr>
        <p:txBody>
          <a:bodyPr tIns="0" anchor="t" anchorCtr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dirty="0" smtClean="0"/>
              <a:t>Click to add title (Informal cover)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720000" y="3012228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E7E7E7"/>
                </a:solidFill>
              </a:defRPr>
            </a:lvl1pPr>
          </a:lstStyle>
          <a:p>
            <a:pPr lvl="0"/>
            <a:r>
              <a:rPr lang="en-GB" dirty="0" smtClean="0"/>
              <a:t>Click to add sub heading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3736112"/>
            <a:ext cx="8572500" cy="336516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FFFFFF"/>
                </a:solidFill>
              </a:defRPr>
            </a:lvl1pPr>
          </a:lstStyle>
          <a:p>
            <a:pPr lvl="0"/>
            <a:r>
              <a:rPr lang="en-GB" dirty="0" smtClean="0"/>
              <a:t>Click to add presenter name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720000" y="4006696"/>
            <a:ext cx="8566150" cy="1503836"/>
          </a:xfrm>
        </p:spPr>
        <p:txBody>
          <a:bodyPr tIns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E7E7E7"/>
                </a:solidFill>
              </a:defRPr>
            </a:lvl1pPr>
          </a:lstStyle>
          <a:p>
            <a:pPr lvl="0"/>
            <a:r>
              <a:rPr lang="en-GB" dirty="0" smtClean="0"/>
              <a:t>Click to add date</a:t>
            </a:r>
          </a:p>
        </p:txBody>
      </p:sp>
    </p:spTree>
    <p:extLst>
      <p:ext uri="{BB962C8B-B14F-4D97-AF65-F5344CB8AC3E}">
        <p14:creationId xmlns:p14="http://schemas.microsoft.com/office/powerpoint/2010/main" val="3550769709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mal Cover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293688" y="2242799"/>
            <a:ext cx="8568000" cy="4140000"/>
          </a:xfrm>
          <a:prstGeom prst="rect">
            <a:avLst/>
          </a:prstGeom>
          <a:solidFill>
            <a:srgbClr val="4B324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0000" y="2527408"/>
            <a:ext cx="8571838" cy="443030"/>
          </a:xfrm>
        </p:spPr>
        <p:txBody>
          <a:bodyPr tIns="0" anchor="t" anchorCtr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dirty="0" smtClean="0"/>
              <a:t>Click to add title (Informal cover)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720000" y="3012228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E7E7E7"/>
                </a:solidFill>
              </a:defRPr>
            </a:lvl1pPr>
          </a:lstStyle>
          <a:p>
            <a:pPr lvl="0"/>
            <a:r>
              <a:rPr lang="en-GB" dirty="0" smtClean="0"/>
              <a:t>Click to add sub heading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3736112"/>
            <a:ext cx="8572500" cy="336516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FFFFFF"/>
                </a:solidFill>
              </a:defRPr>
            </a:lvl1pPr>
          </a:lstStyle>
          <a:p>
            <a:pPr lvl="0"/>
            <a:r>
              <a:rPr lang="en-GB" dirty="0" smtClean="0"/>
              <a:t>Click to add presenter name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720000" y="4006696"/>
            <a:ext cx="8566150" cy="1503836"/>
          </a:xfrm>
        </p:spPr>
        <p:txBody>
          <a:bodyPr tIns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E7E7E7"/>
                </a:solidFill>
              </a:defRPr>
            </a:lvl1pPr>
          </a:lstStyle>
          <a:p>
            <a:pPr lvl="0"/>
            <a:r>
              <a:rPr lang="en-GB" dirty="0" smtClean="0"/>
              <a:t>Click to add date</a:t>
            </a:r>
          </a:p>
        </p:txBody>
      </p:sp>
    </p:spTree>
    <p:extLst>
      <p:ext uri="{BB962C8B-B14F-4D97-AF65-F5344CB8AC3E}">
        <p14:creationId xmlns:p14="http://schemas.microsoft.com/office/powerpoint/2010/main" val="1858137534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mal Cover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293688" y="2242799"/>
            <a:ext cx="8568000" cy="4140000"/>
          </a:xfrm>
          <a:prstGeom prst="rect">
            <a:avLst/>
          </a:prstGeom>
          <a:solidFill>
            <a:srgbClr val="BD782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0000" y="2527408"/>
            <a:ext cx="8571838" cy="443030"/>
          </a:xfrm>
        </p:spPr>
        <p:txBody>
          <a:bodyPr tIns="0" anchor="t" anchorCtr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dirty="0" smtClean="0"/>
              <a:t>Click to add title (Informal cover)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720000" y="3012228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E7E7E7"/>
                </a:solidFill>
              </a:defRPr>
            </a:lvl1pPr>
          </a:lstStyle>
          <a:p>
            <a:pPr lvl="0"/>
            <a:r>
              <a:rPr lang="en-GB" dirty="0" smtClean="0"/>
              <a:t>Click to add sub heading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3736112"/>
            <a:ext cx="8572500" cy="336516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FFFFFF"/>
                </a:solidFill>
              </a:defRPr>
            </a:lvl1pPr>
          </a:lstStyle>
          <a:p>
            <a:pPr lvl="0"/>
            <a:r>
              <a:rPr lang="en-GB" dirty="0" smtClean="0"/>
              <a:t>Click to add presenter name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720000" y="4006696"/>
            <a:ext cx="8566150" cy="1503836"/>
          </a:xfrm>
        </p:spPr>
        <p:txBody>
          <a:bodyPr tIns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E7E7E7"/>
                </a:solidFill>
              </a:defRPr>
            </a:lvl1pPr>
          </a:lstStyle>
          <a:p>
            <a:pPr lvl="0"/>
            <a:r>
              <a:rPr lang="en-GB" dirty="0" smtClean="0"/>
              <a:t>Click to add date</a:t>
            </a:r>
          </a:p>
        </p:txBody>
      </p:sp>
    </p:spTree>
    <p:extLst>
      <p:ext uri="{BB962C8B-B14F-4D97-AF65-F5344CB8AC3E}">
        <p14:creationId xmlns:p14="http://schemas.microsoft.com/office/powerpoint/2010/main" val="805934571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mal Cover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293688" y="2242799"/>
            <a:ext cx="8568000" cy="4140000"/>
          </a:xfrm>
          <a:prstGeom prst="rect">
            <a:avLst/>
          </a:prstGeom>
          <a:solidFill>
            <a:srgbClr val="E7B51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0000" y="2527408"/>
            <a:ext cx="8571838" cy="443030"/>
          </a:xfrm>
        </p:spPr>
        <p:txBody>
          <a:bodyPr tIns="0" anchor="t" anchorCtr="0"/>
          <a:lstStyle>
            <a:lvl1pPr>
              <a:defRPr>
                <a:solidFill>
                  <a:srgbClr val="002147"/>
                </a:solidFill>
              </a:defRPr>
            </a:lvl1pPr>
          </a:lstStyle>
          <a:p>
            <a:r>
              <a:rPr lang="en-GB" dirty="0" smtClean="0"/>
              <a:t>Click to add title (Informal cover)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720000" y="3012228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FFFFFF"/>
                </a:solidFill>
              </a:defRPr>
            </a:lvl1pPr>
          </a:lstStyle>
          <a:p>
            <a:pPr lvl="0"/>
            <a:r>
              <a:rPr lang="en-GB" dirty="0" smtClean="0"/>
              <a:t>Click to add sub heading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3736112"/>
            <a:ext cx="8572500" cy="336516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002147"/>
                </a:solidFill>
              </a:defRPr>
            </a:lvl1pPr>
          </a:lstStyle>
          <a:p>
            <a:pPr lvl="0"/>
            <a:r>
              <a:rPr lang="en-GB" dirty="0" smtClean="0"/>
              <a:t>Click to add presenter name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720000" y="4006696"/>
            <a:ext cx="8566150" cy="1503836"/>
          </a:xfrm>
        </p:spPr>
        <p:txBody>
          <a:bodyPr tIns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FFFFFF"/>
                </a:solidFill>
              </a:defRPr>
            </a:lvl1pPr>
          </a:lstStyle>
          <a:p>
            <a:pPr lvl="0"/>
            <a:r>
              <a:rPr lang="en-GB" dirty="0" smtClean="0"/>
              <a:t>Click to add date</a:t>
            </a:r>
          </a:p>
        </p:txBody>
      </p:sp>
    </p:spTree>
    <p:extLst>
      <p:ext uri="{BB962C8B-B14F-4D97-AF65-F5344CB8AC3E}">
        <p14:creationId xmlns:p14="http://schemas.microsoft.com/office/powerpoint/2010/main" val="196779285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mal Cover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293688" y="2242799"/>
            <a:ext cx="8568000" cy="4140000"/>
          </a:xfrm>
          <a:prstGeom prst="rect">
            <a:avLst/>
          </a:prstGeom>
          <a:solidFill>
            <a:srgbClr val="4A191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0000" y="2527408"/>
            <a:ext cx="8571838" cy="443030"/>
          </a:xfrm>
        </p:spPr>
        <p:txBody>
          <a:bodyPr tIns="0" anchor="t" anchorCtr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dirty="0" smtClean="0"/>
              <a:t>Click to add title (Informal cover)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720000" y="3012228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E7E7E7"/>
                </a:solidFill>
              </a:defRPr>
            </a:lvl1pPr>
          </a:lstStyle>
          <a:p>
            <a:pPr lvl="0"/>
            <a:r>
              <a:rPr lang="en-GB" dirty="0" smtClean="0"/>
              <a:t>Click to add sub heading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3736112"/>
            <a:ext cx="8572500" cy="336516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FFFFFF"/>
                </a:solidFill>
              </a:defRPr>
            </a:lvl1pPr>
          </a:lstStyle>
          <a:p>
            <a:pPr lvl="0"/>
            <a:r>
              <a:rPr lang="en-GB" dirty="0" smtClean="0"/>
              <a:t>Click to add presenter name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720000" y="4006696"/>
            <a:ext cx="8566150" cy="1503836"/>
          </a:xfrm>
        </p:spPr>
        <p:txBody>
          <a:bodyPr tIns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E7E7E7"/>
                </a:solidFill>
              </a:defRPr>
            </a:lvl1pPr>
          </a:lstStyle>
          <a:p>
            <a:pPr lvl="0"/>
            <a:r>
              <a:rPr lang="en-GB" dirty="0" smtClean="0"/>
              <a:t>Click to add date</a:t>
            </a:r>
          </a:p>
        </p:txBody>
      </p:sp>
    </p:spTree>
    <p:extLst>
      <p:ext uri="{BB962C8B-B14F-4D97-AF65-F5344CB8AC3E}">
        <p14:creationId xmlns:p14="http://schemas.microsoft.com/office/powerpoint/2010/main" val="54530412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mal Cover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293688" y="2242799"/>
            <a:ext cx="8568000" cy="4140000"/>
          </a:xfrm>
          <a:prstGeom prst="rect">
            <a:avLst/>
          </a:prstGeom>
          <a:solidFill>
            <a:srgbClr val="E8D3A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0000" y="2527408"/>
            <a:ext cx="8571838" cy="443030"/>
          </a:xfrm>
        </p:spPr>
        <p:txBody>
          <a:bodyPr tIns="0" anchor="t" anchorCtr="0"/>
          <a:lstStyle>
            <a:lvl1pPr>
              <a:defRPr>
                <a:solidFill>
                  <a:srgbClr val="002147"/>
                </a:solidFill>
              </a:defRPr>
            </a:lvl1pPr>
          </a:lstStyle>
          <a:p>
            <a:r>
              <a:rPr lang="en-GB" dirty="0" smtClean="0"/>
              <a:t>Click to add title (Informal cover)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720000" y="3012228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747679"/>
                </a:solidFill>
              </a:defRPr>
            </a:lvl1pPr>
          </a:lstStyle>
          <a:p>
            <a:pPr lvl="0"/>
            <a:r>
              <a:rPr lang="en-GB" dirty="0" smtClean="0"/>
              <a:t>Click to add sub heading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3736112"/>
            <a:ext cx="8572500" cy="336516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002147"/>
                </a:solidFill>
              </a:defRPr>
            </a:lvl1pPr>
          </a:lstStyle>
          <a:p>
            <a:pPr lvl="0"/>
            <a:r>
              <a:rPr lang="en-GB" dirty="0" smtClean="0"/>
              <a:t>Click to add presenter name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720000" y="4006696"/>
            <a:ext cx="8566150" cy="1503836"/>
          </a:xfrm>
        </p:spPr>
        <p:txBody>
          <a:bodyPr tIns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747679"/>
                </a:solidFill>
              </a:defRPr>
            </a:lvl1pPr>
          </a:lstStyle>
          <a:p>
            <a:pPr lvl="0"/>
            <a:r>
              <a:rPr lang="en-GB" dirty="0" smtClean="0"/>
              <a:t>Click to add date</a:t>
            </a:r>
          </a:p>
        </p:txBody>
      </p:sp>
    </p:spTree>
    <p:extLst>
      <p:ext uri="{BB962C8B-B14F-4D97-AF65-F5344CB8AC3E}">
        <p14:creationId xmlns:p14="http://schemas.microsoft.com/office/powerpoint/2010/main" val="67926619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mal Cover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293688" y="2242799"/>
            <a:ext cx="8568000" cy="4140000"/>
          </a:xfrm>
          <a:prstGeom prst="rect">
            <a:avLst/>
          </a:prstGeom>
          <a:solidFill>
            <a:srgbClr val="DC91A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0000" y="2527408"/>
            <a:ext cx="8571838" cy="443030"/>
          </a:xfrm>
        </p:spPr>
        <p:txBody>
          <a:bodyPr tIns="0" anchor="t" anchorCtr="0"/>
          <a:lstStyle>
            <a:lvl1pPr>
              <a:defRPr>
                <a:solidFill>
                  <a:srgbClr val="002147"/>
                </a:solidFill>
              </a:defRPr>
            </a:lvl1pPr>
          </a:lstStyle>
          <a:p>
            <a:r>
              <a:rPr lang="en-GB" dirty="0" smtClean="0"/>
              <a:t>Click to add title (Informal cover)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720000" y="3012228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FFFFFF"/>
                </a:solidFill>
              </a:defRPr>
            </a:lvl1pPr>
          </a:lstStyle>
          <a:p>
            <a:pPr lvl="0"/>
            <a:r>
              <a:rPr lang="en-GB" dirty="0" smtClean="0"/>
              <a:t>Click to add sub heading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3736112"/>
            <a:ext cx="8572500" cy="336516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002147"/>
                </a:solidFill>
              </a:defRPr>
            </a:lvl1pPr>
          </a:lstStyle>
          <a:p>
            <a:pPr lvl="0"/>
            <a:r>
              <a:rPr lang="en-GB" dirty="0" smtClean="0"/>
              <a:t>Click to add presenter name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720000" y="4006696"/>
            <a:ext cx="8566150" cy="1503836"/>
          </a:xfrm>
        </p:spPr>
        <p:txBody>
          <a:bodyPr tIns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FFFFFF"/>
                </a:solidFill>
              </a:defRPr>
            </a:lvl1pPr>
          </a:lstStyle>
          <a:p>
            <a:pPr lvl="0"/>
            <a:r>
              <a:rPr lang="en-GB" dirty="0" smtClean="0"/>
              <a:t>Click to add date</a:t>
            </a:r>
          </a:p>
        </p:txBody>
      </p:sp>
    </p:spTree>
    <p:extLst>
      <p:ext uri="{BB962C8B-B14F-4D97-AF65-F5344CB8AC3E}">
        <p14:creationId xmlns:p14="http://schemas.microsoft.com/office/powerpoint/2010/main" val="2139306688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mal Cover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293688" y="2242799"/>
            <a:ext cx="8568000" cy="4140000"/>
          </a:xfrm>
          <a:prstGeom prst="rect">
            <a:avLst/>
          </a:prstGeom>
          <a:solidFill>
            <a:srgbClr val="717EB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0000" y="2527408"/>
            <a:ext cx="8571838" cy="443030"/>
          </a:xfrm>
        </p:spPr>
        <p:txBody>
          <a:bodyPr tIns="0" anchor="t" anchorCtr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dirty="0" smtClean="0"/>
              <a:t>Click to add title (Informal cover)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720000" y="3012228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E7E7E7"/>
                </a:solidFill>
              </a:defRPr>
            </a:lvl1pPr>
          </a:lstStyle>
          <a:p>
            <a:pPr lvl="0"/>
            <a:r>
              <a:rPr lang="en-GB" dirty="0" smtClean="0"/>
              <a:t>Click to add sub heading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3736112"/>
            <a:ext cx="8572500" cy="336516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FFFFFF"/>
                </a:solidFill>
              </a:defRPr>
            </a:lvl1pPr>
          </a:lstStyle>
          <a:p>
            <a:pPr lvl="0"/>
            <a:r>
              <a:rPr lang="en-GB" dirty="0" smtClean="0"/>
              <a:t>Click to add presenter name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720000" y="4006696"/>
            <a:ext cx="8566150" cy="1503836"/>
          </a:xfrm>
        </p:spPr>
        <p:txBody>
          <a:bodyPr tIns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E7E7E7"/>
                </a:solidFill>
              </a:defRPr>
            </a:lvl1pPr>
          </a:lstStyle>
          <a:p>
            <a:pPr lvl="0"/>
            <a:r>
              <a:rPr lang="en-GB" dirty="0" smtClean="0"/>
              <a:t>Click to add date</a:t>
            </a:r>
          </a:p>
        </p:txBody>
      </p:sp>
    </p:spTree>
    <p:extLst>
      <p:ext uri="{BB962C8B-B14F-4D97-AF65-F5344CB8AC3E}">
        <p14:creationId xmlns:p14="http://schemas.microsoft.com/office/powerpoint/2010/main" val="2870302237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mal Cover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293688" y="2242799"/>
            <a:ext cx="8568000" cy="4140000"/>
          </a:xfrm>
          <a:prstGeom prst="rect">
            <a:avLst/>
          </a:prstGeom>
          <a:solidFill>
            <a:srgbClr val="E7E7E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0000" y="2527408"/>
            <a:ext cx="8571838" cy="443030"/>
          </a:xfrm>
        </p:spPr>
        <p:txBody>
          <a:bodyPr tIns="0" anchor="t" anchorCtr="0"/>
          <a:lstStyle>
            <a:lvl1pPr>
              <a:defRPr>
                <a:solidFill>
                  <a:srgbClr val="002147"/>
                </a:solidFill>
              </a:defRPr>
            </a:lvl1pPr>
          </a:lstStyle>
          <a:p>
            <a:r>
              <a:rPr lang="en-GB" dirty="0" smtClean="0"/>
              <a:t>Click to add title (Informal cover)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720000" y="3012228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747679"/>
                </a:solidFill>
              </a:defRPr>
            </a:lvl1pPr>
          </a:lstStyle>
          <a:p>
            <a:pPr lvl="0"/>
            <a:r>
              <a:rPr lang="en-GB" dirty="0" smtClean="0"/>
              <a:t>Click to add sub heading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3736112"/>
            <a:ext cx="8572500" cy="336516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002147"/>
                </a:solidFill>
              </a:defRPr>
            </a:lvl1pPr>
          </a:lstStyle>
          <a:p>
            <a:pPr lvl="0"/>
            <a:r>
              <a:rPr lang="en-GB" dirty="0" smtClean="0"/>
              <a:t>Click to add presenter name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720000" y="4006696"/>
            <a:ext cx="8566150" cy="1503836"/>
          </a:xfrm>
        </p:spPr>
        <p:txBody>
          <a:bodyPr tIns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747679"/>
                </a:solidFill>
              </a:defRPr>
            </a:lvl1pPr>
          </a:lstStyle>
          <a:p>
            <a:pPr lvl="0"/>
            <a:r>
              <a:rPr lang="en-GB" dirty="0" smtClean="0"/>
              <a:t>Click to add date</a:t>
            </a:r>
          </a:p>
        </p:txBody>
      </p:sp>
    </p:spTree>
    <p:extLst>
      <p:ext uri="{BB962C8B-B14F-4D97-AF65-F5344CB8AC3E}">
        <p14:creationId xmlns:p14="http://schemas.microsoft.com/office/powerpoint/2010/main" val="1824826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mal Cover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293688" y="2242799"/>
            <a:ext cx="8568000" cy="4140000"/>
          </a:xfrm>
          <a:prstGeom prst="rect">
            <a:avLst/>
          </a:prstGeom>
          <a:solidFill>
            <a:srgbClr val="4A191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0000" y="2527408"/>
            <a:ext cx="8571838" cy="443030"/>
          </a:xfrm>
        </p:spPr>
        <p:txBody>
          <a:bodyPr tIns="0" anchor="t" anchorCtr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dirty="0" smtClean="0"/>
              <a:t>Click to add title (Informal cover)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720000" y="3012228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E7E7E7"/>
                </a:solidFill>
              </a:defRPr>
            </a:lvl1pPr>
          </a:lstStyle>
          <a:p>
            <a:pPr lvl="0"/>
            <a:r>
              <a:rPr lang="en-GB" dirty="0" smtClean="0"/>
              <a:t>Click to add sub heading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3736112"/>
            <a:ext cx="8572500" cy="336516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FFFFFF"/>
                </a:solidFill>
              </a:defRPr>
            </a:lvl1pPr>
          </a:lstStyle>
          <a:p>
            <a:pPr lvl="0"/>
            <a:r>
              <a:rPr lang="en-GB" dirty="0" smtClean="0"/>
              <a:t>Click to add presenter name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720000" y="4006696"/>
            <a:ext cx="8566150" cy="1503836"/>
          </a:xfrm>
        </p:spPr>
        <p:txBody>
          <a:bodyPr tIns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E7E7E7"/>
                </a:solidFill>
              </a:defRPr>
            </a:lvl1pPr>
          </a:lstStyle>
          <a:p>
            <a:pPr lvl="0"/>
            <a:r>
              <a:rPr lang="en-GB" dirty="0" smtClean="0"/>
              <a:t>Click to add date</a:t>
            </a:r>
          </a:p>
        </p:txBody>
      </p:sp>
    </p:spTree>
    <p:extLst>
      <p:ext uri="{BB962C8B-B14F-4D97-AF65-F5344CB8AC3E}">
        <p14:creationId xmlns:p14="http://schemas.microsoft.com/office/powerpoint/2010/main" val="2900224842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/Agenda 1">
    <p:bg>
      <p:bgPr>
        <a:solidFill>
          <a:srgbClr val="7476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dirty="0" smtClean="0"/>
              <a:t>Click to add page title (Content/Agenda)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1269657"/>
            <a:ext cx="6936756" cy="485775"/>
          </a:xfrm>
        </p:spPr>
        <p:txBody>
          <a:bodyPr tIns="0">
            <a:noAutofit/>
          </a:bodyPr>
          <a:lstStyle>
            <a:lvl1pPr marL="0" indent="0" algn="l">
              <a:spcBef>
                <a:spcPts val="0"/>
              </a:spcBef>
              <a:buFontTx/>
              <a:buNone/>
              <a:defRPr sz="2600" b="1">
                <a:solidFill>
                  <a:srgbClr val="E7E7E7"/>
                </a:solidFill>
                <a:latin typeface="+mj-lt"/>
              </a:defRPr>
            </a:lvl1pPr>
          </a:lstStyle>
          <a:p>
            <a:pPr lvl="0"/>
            <a:r>
              <a:rPr lang="en-GB" dirty="0" smtClean="0"/>
              <a:t>Click to add page sub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287338" y="2123512"/>
            <a:ext cx="8569325" cy="396875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GB" dirty="0" smtClean="0"/>
              <a:t>Click to add content/agenda text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288000" y="1917767"/>
            <a:ext cx="8568937" cy="1588"/>
          </a:xfrm>
          <a:prstGeom prst="line">
            <a:avLst/>
          </a:prstGeom>
          <a:ln w="762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1662542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/Agenda 2">
    <p:bg>
      <p:bgPr>
        <a:solidFill>
          <a:srgbClr val="0082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dirty="0" smtClean="0"/>
              <a:t>Click to add page title (Content/Agenda)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1269657"/>
            <a:ext cx="6936756" cy="485775"/>
          </a:xfrm>
        </p:spPr>
        <p:txBody>
          <a:bodyPr tIns="0">
            <a:noAutofit/>
          </a:bodyPr>
          <a:lstStyle>
            <a:lvl1pPr marL="0" indent="0" algn="l">
              <a:spcBef>
                <a:spcPts val="0"/>
              </a:spcBef>
              <a:buFontTx/>
              <a:buNone/>
              <a:defRPr sz="2600" b="1">
                <a:solidFill>
                  <a:srgbClr val="E7E7E7"/>
                </a:solidFill>
                <a:latin typeface="+mj-lt"/>
              </a:defRPr>
            </a:lvl1pPr>
          </a:lstStyle>
          <a:p>
            <a:pPr lvl="0"/>
            <a:r>
              <a:rPr lang="en-GB" dirty="0" smtClean="0"/>
              <a:t>Click to add page sub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287338" y="2123512"/>
            <a:ext cx="8569325" cy="396875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GB" dirty="0" smtClean="0"/>
              <a:t>Click to add content/agenda text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88000" y="1917767"/>
            <a:ext cx="8568937" cy="1588"/>
          </a:xfrm>
          <a:prstGeom prst="line">
            <a:avLst/>
          </a:prstGeom>
          <a:ln w="762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1795901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/Agenda 3">
    <p:bg>
      <p:bgPr>
        <a:solidFill>
          <a:srgbClr val="9C13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dirty="0" smtClean="0"/>
              <a:t>Click to add page title (Content/Agenda)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1269657"/>
            <a:ext cx="6936756" cy="485775"/>
          </a:xfrm>
        </p:spPr>
        <p:txBody>
          <a:bodyPr tIns="0">
            <a:noAutofit/>
          </a:bodyPr>
          <a:lstStyle>
            <a:lvl1pPr marL="0" indent="0" algn="l">
              <a:spcBef>
                <a:spcPts val="0"/>
              </a:spcBef>
              <a:buFontTx/>
              <a:buNone/>
              <a:defRPr sz="2600" b="1">
                <a:solidFill>
                  <a:srgbClr val="E7E7E7"/>
                </a:solidFill>
                <a:latin typeface="+mj-lt"/>
              </a:defRPr>
            </a:lvl1pPr>
          </a:lstStyle>
          <a:p>
            <a:pPr lvl="0"/>
            <a:r>
              <a:rPr lang="en-GB" dirty="0" smtClean="0"/>
              <a:t>Click to add page sub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287338" y="2123512"/>
            <a:ext cx="8569325" cy="396875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GB" dirty="0" smtClean="0"/>
              <a:t>Click to add content/agenda text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88000" y="1917767"/>
            <a:ext cx="8568937" cy="1588"/>
          </a:xfrm>
          <a:prstGeom prst="line">
            <a:avLst/>
          </a:prstGeom>
          <a:ln w="7620" cap="flat" cmpd="sng" algn="ctr">
            <a:solidFill>
              <a:srgbClr val="E7E7E7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68781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/Agenda 4">
    <p:bg>
      <p:bgPr>
        <a:solidFill>
          <a:srgbClr val="5D4B0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dirty="0" smtClean="0"/>
              <a:t>Click to add page title (Content/Agenda)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1269657"/>
            <a:ext cx="6936756" cy="485775"/>
          </a:xfrm>
        </p:spPr>
        <p:txBody>
          <a:bodyPr tIns="0">
            <a:noAutofit/>
          </a:bodyPr>
          <a:lstStyle>
            <a:lvl1pPr marL="0" indent="0" algn="l">
              <a:spcBef>
                <a:spcPts val="0"/>
              </a:spcBef>
              <a:buFontTx/>
              <a:buNone/>
              <a:defRPr sz="2600" b="1">
                <a:solidFill>
                  <a:srgbClr val="E7E7E7"/>
                </a:solidFill>
                <a:latin typeface="+mj-lt"/>
              </a:defRPr>
            </a:lvl1pPr>
          </a:lstStyle>
          <a:p>
            <a:pPr lvl="0"/>
            <a:r>
              <a:rPr lang="en-GB" dirty="0" smtClean="0"/>
              <a:t>Click to add page sub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287338" y="2123512"/>
            <a:ext cx="8569325" cy="396875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GB" dirty="0" smtClean="0"/>
              <a:t>Click to add content/agenda text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88000" y="1917767"/>
            <a:ext cx="8568937" cy="1588"/>
          </a:xfrm>
          <a:prstGeom prst="line">
            <a:avLst/>
          </a:prstGeom>
          <a:ln w="7620" cap="flat" cmpd="sng" algn="ctr">
            <a:solidFill>
              <a:srgbClr val="E7E7E7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868923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/Agenda 5">
    <p:bg>
      <p:bgPr>
        <a:solidFill>
          <a:srgbClr val="898A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dirty="0" smtClean="0"/>
              <a:t>Click to add page title (Content/Agenda)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1269657"/>
            <a:ext cx="6936756" cy="485775"/>
          </a:xfrm>
        </p:spPr>
        <p:txBody>
          <a:bodyPr tIns="0">
            <a:noAutofit/>
          </a:bodyPr>
          <a:lstStyle>
            <a:lvl1pPr marL="0" indent="0" algn="l">
              <a:spcBef>
                <a:spcPts val="0"/>
              </a:spcBef>
              <a:buFontTx/>
              <a:buNone/>
              <a:defRPr sz="2600" b="1">
                <a:solidFill>
                  <a:srgbClr val="E7E7E7"/>
                </a:solidFill>
                <a:latin typeface="+mj-lt"/>
              </a:defRPr>
            </a:lvl1pPr>
          </a:lstStyle>
          <a:p>
            <a:pPr lvl="0"/>
            <a:r>
              <a:rPr lang="en-GB" dirty="0" smtClean="0"/>
              <a:t>Click to add page sub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287338" y="2123512"/>
            <a:ext cx="8569325" cy="396875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GB" dirty="0" smtClean="0"/>
              <a:t>Click to add content/agenda text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288000" y="1917767"/>
            <a:ext cx="8568937" cy="1588"/>
          </a:xfrm>
          <a:prstGeom prst="line">
            <a:avLst/>
          </a:prstGeom>
          <a:ln w="762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800219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/Agenda 6">
    <p:bg>
      <p:bgPr>
        <a:solidFill>
          <a:srgbClr val="4B32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dirty="0" smtClean="0"/>
              <a:t>Click to add page title (Content/Agenda)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1269657"/>
            <a:ext cx="6936756" cy="485775"/>
          </a:xfrm>
        </p:spPr>
        <p:txBody>
          <a:bodyPr tIns="0">
            <a:noAutofit/>
          </a:bodyPr>
          <a:lstStyle>
            <a:lvl1pPr marL="0" indent="0" algn="l">
              <a:spcBef>
                <a:spcPts val="0"/>
              </a:spcBef>
              <a:buFontTx/>
              <a:buNone/>
              <a:defRPr sz="2600" b="1">
                <a:solidFill>
                  <a:srgbClr val="E7E7E7"/>
                </a:solidFill>
                <a:latin typeface="+mj-lt"/>
              </a:defRPr>
            </a:lvl1pPr>
          </a:lstStyle>
          <a:p>
            <a:pPr lvl="0"/>
            <a:r>
              <a:rPr lang="en-GB" dirty="0" smtClean="0"/>
              <a:t>Click to add page sub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287338" y="2123512"/>
            <a:ext cx="8569325" cy="396875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GB" dirty="0" smtClean="0"/>
              <a:t>Click to add content/agenda text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88000" y="1917767"/>
            <a:ext cx="8568937" cy="1588"/>
          </a:xfrm>
          <a:prstGeom prst="line">
            <a:avLst/>
          </a:prstGeom>
          <a:ln w="7620" cap="flat" cmpd="sng" algn="ctr">
            <a:solidFill>
              <a:srgbClr val="E7E7E7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0710352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/Agenda 7">
    <p:bg>
      <p:bgPr>
        <a:solidFill>
          <a:srgbClr val="BD782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dirty="0" smtClean="0"/>
              <a:t>Click to add page title (Content/Agenda)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1269657"/>
            <a:ext cx="6936756" cy="485775"/>
          </a:xfrm>
        </p:spPr>
        <p:txBody>
          <a:bodyPr tIns="0">
            <a:noAutofit/>
          </a:bodyPr>
          <a:lstStyle>
            <a:lvl1pPr marL="0" indent="0" algn="l">
              <a:spcBef>
                <a:spcPts val="0"/>
              </a:spcBef>
              <a:buFontTx/>
              <a:buNone/>
              <a:defRPr sz="2600" b="1">
                <a:solidFill>
                  <a:srgbClr val="E7E7E7"/>
                </a:solidFill>
                <a:latin typeface="+mj-lt"/>
              </a:defRPr>
            </a:lvl1pPr>
          </a:lstStyle>
          <a:p>
            <a:pPr lvl="0"/>
            <a:r>
              <a:rPr lang="en-GB" dirty="0" smtClean="0"/>
              <a:t>Click to add page sub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287338" y="2123512"/>
            <a:ext cx="8569325" cy="396875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GB" dirty="0" smtClean="0"/>
              <a:t>Click to add content/agenda text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288000" y="1917767"/>
            <a:ext cx="8568937" cy="1588"/>
          </a:xfrm>
          <a:prstGeom prst="line">
            <a:avLst/>
          </a:prstGeom>
          <a:ln w="762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5719468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/Agenda 8">
    <p:bg>
      <p:bgPr>
        <a:solidFill>
          <a:srgbClr val="E7B51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002147"/>
                </a:solidFill>
              </a:defRPr>
            </a:lvl1pPr>
          </a:lstStyle>
          <a:p>
            <a:r>
              <a:rPr lang="en-GB" dirty="0" smtClean="0"/>
              <a:t>Click to add page title (Content/Agenda)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1269657"/>
            <a:ext cx="6936756" cy="485775"/>
          </a:xfrm>
        </p:spPr>
        <p:txBody>
          <a:bodyPr tIns="0">
            <a:noAutofit/>
          </a:bodyPr>
          <a:lstStyle>
            <a:lvl1pPr marL="0" indent="0" algn="l">
              <a:spcBef>
                <a:spcPts val="0"/>
              </a:spcBef>
              <a:buFontTx/>
              <a:buNone/>
              <a:defRPr sz="26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dirty="0" smtClean="0"/>
              <a:t>Click to add page sub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287338" y="2123512"/>
            <a:ext cx="8569325" cy="396875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GB" dirty="0" smtClean="0"/>
              <a:t>Click to add content/agenda text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9057377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/Agenda 9">
    <p:bg>
      <p:bgPr>
        <a:solidFill>
          <a:srgbClr val="4A191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dirty="0" smtClean="0"/>
              <a:t>Click to add page title (Content/Agenda)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1269657"/>
            <a:ext cx="6936756" cy="485775"/>
          </a:xfrm>
        </p:spPr>
        <p:txBody>
          <a:bodyPr tIns="0">
            <a:noAutofit/>
          </a:bodyPr>
          <a:lstStyle>
            <a:lvl1pPr marL="0" indent="0" algn="l">
              <a:spcBef>
                <a:spcPts val="0"/>
              </a:spcBef>
              <a:buFontTx/>
              <a:buNone/>
              <a:defRPr sz="2600" b="1">
                <a:solidFill>
                  <a:srgbClr val="E7E7E7"/>
                </a:solidFill>
                <a:latin typeface="+mj-lt"/>
              </a:defRPr>
            </a:lvl1pPr>
          </a:lstStyle>
          <a:p>
            <a:pPr lvl="0"/>
            <a:r>
              <a:rPr lang="en-GB" dirty="0" smtClean="0"/>
              <a:t>Click to add page sub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287338" y="2123512"/>
            <a:ext cx="8569325" cy="396875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GB" dirty="0" smtClean="0"/>
              <a:t>Click to add content/agenda text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88000" y="1917767"/>
            <a:ext cx="8568937" cy="1588"/>
          </a:xfrm>
          <a:prstGeom prst="line">
            <a:avLst/>
          </a:prstGeom>
          <a:ln w="7620" cap="flat" cmpd="sng" algn="ctr">
            <a:solidFill>
              <a:srgbClr val="E7E7E7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2319864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/Agenda 10">
    <p:bg>
      <p:bgPr>
        <a:solidFill>
          <a:srgbClr val="E8D3A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002147"/>
                </a:solidFill>
              </a:defRPr>
            </a:lvl1pPr>
          </a:lstStyle>
          <a:p>
            <a:r>
              <a:rPr lang="en-GB" dirty="0" smtClean="0"/>
              <a:t>Click to add page title (Content/Agenda)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1269657"/>
            <a:ext cx="6936756" cy="485775"/>
          </a:xfrm>
        </p:spPr>
        <p:txBody>
          <a:bodyPr tIns="0">
            <a:noAutofit/>
          </a:bodyPr>
          <a:lstStyle>
            <a:lvl1pPr marL="0" indent="0" algn="l">
              <a:spcBef>
                <a:spcPts val="0"/>
              </a:spcBef>
              <a:buFontTx/>
              <a:buNone/>
              <a:defRPr sz="2600" b="1">
                <a:solidFill>
                  <a:srgbClr val="747679"/>
                </a:solidFill>
                <a:latin typeface="+mj-lt"/>
              </a:defRPr>
            </a:lvl1pPr>
          </a:lstStyle>
          <a:p>
            <a:pPr lvl="0"/>
            <a:r>
              <a:rPr lang="en-GB" dirty="0" smtClean="0"/>
              <a:t>Click to add page sub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287338" y="2123512"/>
            <a:ext cx="8569325" cy="396875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GB" dirty="0" smtClean="0"/>
              <a:t>Click to add content/agenda text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65541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mal Cover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293688" y="2242799"/>
            <a:ext cx="8568000" cy="4140000"/>
          </a:xfrm>
          <a:prstGeom prst="rect">
            <a:avLst/>
          </a:prstGeom>
          <a:solidFill>
            <a:srgbClr val="E8D3A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0000" y="2527408"/>
            <a:ext cx="8571838" cy="443030"/>
          </a:xfrm>
        </p:spPr>
        <p:txBody>
          <a:bodyPr tIns="0" anchor="t" anchorCtr="0"/>
          <a:lstStyle>
            <a:lvl1pPr>
              <a:defRPr>
                <a:solidFill>
                  <a:srgbClr val="002147"/>
                </a:solidFill>
              </a:defRPr>
            </a:lvl1pPr>
          </a:lstStyle>
          <a:p>
            <a:r>
              <a:rPr lang="en-GB" dirty="0" smtClean="0"/>
              <a:t>Click to add title (Informal cover)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720000" y="3012228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747679"/>
                </a:solidFill>
              </a:defRPr>
            </a:lvl1pPr>
          </a:lstStyle>
          <a:p>
            <a:pPr lvl="0"/>
            <a:r>
              <a:rPr lang="en-GB" dirty="0" smtClean="0"/>
              <a:t>Click to add sub heading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3736112"/>
            <a:ext cx="8572500" cy="336516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002147"/>
                </a:solidFill>
              </a:defRPr>
            </a:lvl1pPr>
          </a:lstStyle>
          <a:p>
            <a:pPr lvl="0"/>
            <a:r>
              <a:rPr lang="en-GB" dirty="0" smtClean="0"/>
              <a:t>Click to add presenter name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720000" y="4006696"/>
            <a:ext cx="8566150" cy="1503836"/>
          </a:xfrm>
        </p:spPr>
        <p:txBody>
          <a:bodyPr tIns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747679"/>
                </a:solidFill>
              </a:defRPr>
            </a:lvl1pPr>
          </a:lstStyle>
          <a:p>
            <a:pPr lvl="0"/>
            <a:r>
              <a:rPr lang="en-GB" dirty="0" smtClean="0"/>
              <a:t>Click to add date</a:t>
            </a:r>
          </a:p>
        </p:txBody>
      </p:sp>
    </p:spTree>
    <p:extLst>
      <p:ext uri="{BB962C8B-B14F-4D97-AF65-F5344CB8AC3E}">
        <p14:creationId xmlns:p14="http://schemas.microsoft.com/office/powerpoint/2010/main" val="2801604226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/Agenda 11">
    <p:bg>
      <p:bgPr>
        <a:solidFill>
          <a:srgbClr val="DC91A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002147"/>
                </a:solidFill>
              </a:defRPr>
            </a:lvl1pPr>
          </a:lstStyle>
          <a:p>
            <a:r>
              <a:rPr lang="en-GB" dirty="0" smtClean="0"/>
              <a:t>Click to add page title (Content/Agenda)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1269657"/>
            <a:ext cx="6936756" cy="485775"/>
          </a:xfrm>
        </p:spPr>
        <p:txBody>
          <a:bodyPr tIns="0">
            <a:noAutofit/>
          </a:bodyPr>
          <a:lstStyle>
            <a:lvl1pPr marL="0" indent="0" algn="l">
              <a:spcBef>
                <a:spcPts val="0"/>
              </a:spcBef>
              <a:buFontTx/>
              <a:buNone/>
              <a:defRPr sz="2600" b="1">
                <a:solidFill>
                  <a:srgbClr val="E7E7E7"/>
                </a:solidFill>
                <a:latin typeface="+mj-lt"/>
              </a:defRPr>
            </a:lvl1pPr>
          </a:lstStyle>
          <a:p>
            <a:pPr lvl="0"/>
            <a:r>
              <a:rPr lang="en-GB" dirty="0" smtClean="0"/>
              <a:t>Click to add page sub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287338" y="2123512"/>
            <a:ext cx="8569325" cy="396875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GB" dirty="0" smtClean="0"/>
              <a:t>Click to add content/agenda text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6161993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/Agenda 12">
    <p:bg>
      <p:bgPr>
        <a:solidFill>
          <a:srgbClr val="717E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dirty="0" smtClean="0"/>
              <a:t>Click to add page title (Content/Agenda)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1269657"/>
            <a:ext cx="6936756" cy="485775"/>
          </a:xfrm>
        </p:spPr>
        <p:txBody>
          <a:bodyPr tIns="0">
            <a:noAutofit/>
          </a:bodyPr>
          <a:lstStyle>
            <a:lvl1pPr marL="0" indent="0" algn="l">
              <a:spcBef>
                <a:spcPts val="0"/>
              </a:spcBef>
              <a:buFontTx/>
              <a:buNone/>
              <a:defRPr sz="2600" b="1">
                <a:solidFill>
                  <a:srgbClr val="E7E7E7"/>
                </a:solidFill>
                <a:latin typeface="+mj-lt"/>
              </a:defRPr>
            </a:lvl1pPr>
          </a:lstStyle>
          <a:p>
            <a:pPr lvl="0"/>
            <a:r>
              <a:rPr lang="en-GB" dirty="0" smtClean="0"/>
              <a:t>Click to add page sub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287338" y="2123512"/>
            <a:ext cx="8569325" cy="396875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GB" dirty="0" smtClean="0"/>
              <a:t>Click to add content/agenda text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88000" y="1917767"/>
            <a:ext cx="8568937" cy="1588"/>
          </a:xfrm>
          <a:prstGeom prst="line">
            <a:avLst/>
          </a:prstGeom>
          <a:ln w="7620" cap="flat" cmpd="sng" algn="ctr">
            <a:solidFill>
              <a:srgbClr val="E7E7E7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7081555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/Agenda 13">
    <p:bg>
      <p:bgPr>
        <a:solidFill>
          <a:srgbClr val="E7E7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002147"/>
                </a:solidFill>
              </a:defRPr>
            </a:lvl1pPr>
          </a:lstStyle>
          <a:p>
            <a:r>
              <a:rPr lang="en-GB" dirty="0" smtClean="0"/>
              <a:t>Click to add page title (Content/Agenda)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1269657"/>
            <a:ext cx="6936756" cy="485775"/>
          </a:xfrm>
        </p:spPr>
        <p:txBody>
          <a:bodyPr tIns="0">
            <a:noAutofit/>
          </a:bodyPr>
          <a:lstStyle>
            <a:lvl1pPr marL="0" indent="0" algn="l">
              <a:spcBef>
                <a:spcPts val="0"/>
              </a:spcBef>
              <a:buFontTx/>
              <a:buNone/>
              <a:defRPr sz="2600" b="1">
                <a:solidFill>
                  <a:srgbClr val="747679"/>
                </a:solidFill>
                <a:latin typeface="+mj-lt"/>
              </a:defRPr>
            </a:lvl1pPr>
          </a:lstStyle>
          <a:p>
            <a:pPr lvl="0"/>
            <a:r>
              <a:rPr lang="en-GB" dirty="0" smtClean="0"/>
              <a:t>Click to add page sub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287338" y="2123512"/>
            <a:ext cx="8569325" cy="396875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GB" dirty="0" smtClean="0"/>
              <a:t>Click to add content/agenda text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1262796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 smtClean="0"/>
              <a:t>Click to add page title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Presentation name </a:t>
            </a:r>
            <a:r>
              <a:rPr lang="en-US" b="0" dirty="0" smtClean="0">
                <a:solidFill>
                  <a:srgbClr val="747679"/>
                </a:solidFill>
              </a:rPr>
              <a:t>Presenter Name and Date</a:t>
            </a:r>
            <a:endParaRPr lang="en-US" b="0" dirty="0">
              <a:solidFill>
                <a:srgbClr val="74767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20978-8253-124C-B391-04AC4DA943D1}" type="slidenum">
              <a:rPr lang="en-US" smtClean="0">
                <a:solidFill>
                  <a:srgbClr val="002147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2147">
                  <a:tint val="75000"/>
                </a:srgbClr>
              </a:solidFill>
            </a:endParaRP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87338" y="1269657"/>
            <a:ext cx="6936756" cy="485775"/>
          </a:xfrm>
        </p:spPr>
        <p:txBody>
          <a:bodyPr tIns="0">
            <a:noAutofit/>
          </a:bodyPr>
          <a:lstStyle>
            <a:lvl1pPr marL="0" indent="0" algn="l">
              <a:spcBef>
                <a:spcPts val="0"/>
              </a:spcBef>
              <a:buFontTx/>
              <a:buNone/>
              <a:defRPr sz="2600" b="0">
                <a:solidFill>
                  <a:srgbClr val="747679"/>
                </a:solidFill>
                <a:latin typeface="+mj-lt"/>
              </a:defRPr>
            </a:lvl1pPr>
          </a:lstStyle>
          <a:p>
            <a:pPr lvl="0"/>
            <a:r>
              <a:rPr lang="en-GB" dirty="0" smtClean="0"/>
              <a:t>Click to add sub title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293688" y="2110852"/>
            <a:ext cx="8566150" cy="4267723"/>
          </a:xfrm>
          <a:noFill/>
          <a:ln>
            <a:noFill/>
          </a:ln>
        </p:spPr>
        <p:txBody>
          <a:bodyPr/>
          <a:lstStyle/>
          <a:p>
            <a:pPr lvl="0"/>
            <a:r>
              <a:rPr lang="en-GB" dirty="0" smtClean="0"/>
              <a:t>Click to add text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5408703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 El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 smtClean="0"/>
              <a:t>Click to add page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88000" y="2243138"/>
            <a:ext cx="8572904" cy="4135437"/>
          </a:xfrm>
        </p:spPr>
        <p:txBody>
          <a:bodyPr/>
          <a:lstStyle>
            <a:lvl1pPr>
              <a:buNone/>
              <a:defRPr baseline="0"/>
            </a:lvl1pPr>
          </a:lstStyle>
          <a:p>
            <a:pPr lvl="0"/>
            <a:r>
              <a:rPr lang="en-GB" dirty="0" smtClean="0"/>
              <a:t>Click icon to add element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Presentation name </a:t>
            </a:r>
            <a:r>
              <a:rPr lang="en-US" b="0" dirty="0" smtClean="0">
                <a:solidFill>
                  <a:srgbClr val="747679"/>
                </a:solidFill>
              </a:rPr>
              <a:t>Presenter Name and Date</a:t>
            </a:r>
            <a:endParaRPr lang="en-US" b="0" dirty="0">
              <a:solidFill>
                <a:srgbClr val="74767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20978-8253-124C-B391-04AC4DA943D1}" type="slidenum">
              <a:rPr lang="en-US" smtClean="0">
                <a:solidFill>
                  <a:srgbClr val="002147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2147">
                  <a:tint val="75000"/>
                </a:srgbClr>
              </a:solidFill>
            </a:endParaRP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87338" y="1269657"/>
            <a:ext cx="6936756" cy="485775"/>
          </a:xfrm>
        </p:spPr>
        <p:txBody>
          <a:bodyPr tIns="0">
            <a:noAutofit/>
          </a:bodyPr>
          <a:lstStyle>
            <a:lvl1pPr marL="0" indent="0" algn="l">
              <a:spcBef>
                <a:spcPts val="0"/>
              </a:spcBef>
              <a:buFontTx/>
              <a:buNone/>
              <a:defRPr sz="2600" b="0">
                <a:solidFill>
                  <a:srgbClr val="747679"/>
                </a:solidFill>
                <a:latin typeface="+mj-lt"/>
              </a:defRPr>
            </a:lvl1pPr>
          </a:lstStyle>
          <a:p>
            <a:pPr lvl="0"/>
            <a:r>
              <a:rPr lang="en-GB" dirty="0" smtClean="0"/>
              <a:t>Click to add sub title</a:t>
            </a:r>
          </a:p>
        </p:txBody>
      </p:sp>
    </p:spTree>
    <p:extLst>
      <p:ext uri="{BB962C8B-B14F-4D97-AF65-F5344CB8AC3E}">
        <p14:creationId xmlns:p14="http://schemas.microsoft.com/office/powerpoint/2010/main" val="497753853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288000" y="2243138"/>
            <a:ext cx="8568000" cy="4159222"/>
          </a:xfrm>
        </p:spPr>
        <p:txBody>
          <a:bodyPr/>
          <a:lstStyle>
            <a:lvl1pPr marL="266700" marR="0" indent="-2667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1pPr>
          </a:lstStyle>
          <a:p>
            <a:r>
              <a:rPr lang="en-US" dirty="0" smtClean="0"/>
              <a:t>Click icon to add picture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 smtClean="0"/>
              <a:t>Click to add page title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Presentation name </a:t>
            </a:r>
            <a:r>
              <a:rPr lang="en-US" b="0" dirty="0" smtClean="0">
                <a:solidFill>
                  <a:srgbClr val="747679"/>
                </a:solidFill>
              </a:rPr>
              <a:t>Presenter Name and Date</a:t>
            </a:r>
            <a:endParaRPr lang="en-US" b="0" dirty="0">
              <a:solidFill>
                <a:srgbClr val="74767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5392F13-CBE1-E840-9814-0C9E3ED7E984}" type="slidenum">
              <a:rPr lang="en-US" smtClean="0">
                <a:solidFill>
                  <a:srgbClr val="002147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2147">
                  <a:tint val="75000"/>
                </a:srgbClr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1269657"/>
            <a:ext cx="6936756" cy="485775"/>
          </a:xfrm>
        </p:spPr>
        <p:txBody>
          <a:bodyPr tIns="0">
            <a:noAutofit/>
          </a:bodyPr>
          <a:lstStyle>
            <a:lvl1pPr marL="0" indent="0" algn="l">
              <a:spcBef>
                <a:spcPts val="0"/>
              </a:spcBef>
              <a:buFontTx/>
              <a:buNone/>
              <a:defRPr sz="2600" b="0">
                <a:solidFill>
                  <a:srgbClr val="747679"/>
                </a:solidFill>
                <a:latin typeface="+mj-lt"/>
              </a:defRPr>
            </a:lvl1pPr>
          </a:lstStyle>
          <a:p>
            <a:pPr lvl="0"/>
            <a:r>
              <a:rPr lang="en-GB" dirty="0" smtClean="0"/>
              <a:t>Click to add sub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5088334" y="5852688"/>
            <a:ext cx="3760392" cy="525886"/>
          </a:xfrm>
          <a:solidFill>
            <a:srgbClr val="717EBD"/>
          </a:solidFill>
        </p:spPr>
        <p:txBody>
          <a:bodyPr lIns="144000" tIns="108000" bIns="108000" anchor="b" anchorCtr="0"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2000" b="1" i="0">
                <a:solidFill>
                  <a:srgbClr val="FFFFFF"/>
                </a:solidFill>
              </a:defRPr>
            </a:lvl1pPr>
          </a:lstStyle>
          <a:p>
            <a:pPr lvl="0"/>
            <a:r>
              <a:rPr lang="en-GB" dirty="0" smtClean="0"/>
              <a:t>Click to add annotation text</a:t>
            </a:r>
          </a:p>
        </p:txBody>
      </p:sp>
    </p:spTree>
    <p:extLst>
      <p:ext uri="{BB962C8B-B14F-4D97-AF65-F5344CB8AC3E}">
        <p14:creationId xmlns:p14="http://schemas.microsoft.com/office/powerpoint/2010/main" val="3312951949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288000" y="2243138"/>
            <a:ext cx="4068000" cy="415922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 smtClean="0"/>
              <a:t>Click to add page title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Presentation name </a:t>
            </a:r>
            <a:r>
              <a:rPr lang="en-US" b="0" dirty="0" smtClean="0">
                <a:solidFill>
                  <a:srgbClr val="747679"/>
                </a:solidFill>
              </a:rPr>
              <a:t>Presenter Name and Date</a:t>
            </a:r>
            <a:endParaRPr lang="en-US" b="0" dirty="0">
              <a:solidFill>
                <a:srgbClr val="74767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5392F13-CBE1-E840-9814-0C9E3ED7E984}" type="slidenum">
              <a:rPr lang="en-US" smtClean="0">
                <a:solidFill>
                  <a:srgbClr val="002147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2147">
                  <a:tint val="75000"/>
                </a:srgbClr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1269657"/>
            <a:ext cx="6936756" cy="485775"/>
          </a:xfrm>
        </p:spPr>
        <p:txBody>
          <a:bodyPr tIns="0">
            <a:noAutofit/>
          </a:bodyPr>
          <a:lstStyle>
            <a:lvl1pPr marL="0" indent="0" algn="l">
              <a:spcBef>
                <a:spcPts val="0"/>
              </a:spcBef>
              <a:buFontTx/>
              <a:buNone/>
              <a:defRPr sz="2600" b="0">
                <a:solidFill>
                  <a:srgbClr val="747679"/>
                </a:solidFill>
                <a:latin typeface="+mj-lt"/>
              </a:defRPr>
            </a:lvl1pPr>
          </a:lstStyle>
          <a:p>
            <a:pPr lvl="0"/>
            <a:r>
              <a:rPr lang="en-GB" dirty="0" smtClean="0"/>
              <a:t>Click to add sub title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4645466" y="2117185"/>
            <a:ext cx="4211470" cy="4261389"/>
          </a:xfrm>
        </p:spPr>
        <p:txBody>
          <a:bodyPr/>
          <a:lstStyle/>
          <a:p>
            <a:pPr lvl="0"/>
            <a:r>
              <a:rPr lang="en-GB" dirty="0" smtClean="0"/>
              <a:t>Click to add text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901040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 smtClean="0"/>
              <a:t>Click to add page title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Presentation name </a:t>
            </a:r>
            <a:r>
              <a:rPr lang="en-US" b="0" dirty="0" smtClean="0">
                <a:solidFill>
                  <a:srgbClr val="747679"/>
                </a:solidFill>
              </a:rPr>
              <a:t>Presenter Name and Date</a:t>
            </a:r>
            <a:endParaRPr lang="en-US" b="0" dirty="0">
              <a:solidFill>
                <a:srgbClr val="74767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5392F13-CBE1-E840-9814-0C9E3ED7E984}" type="slidenum">
              <a:rPr lang="en-US" smtClean="0">
                <a:solidFill>
                  <a:srgbClr val="002147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2147">
                  <a:tint val="75000"/>
                </a:srgbClr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1269657"/>
            <a:ext cx="6936756" cy="485775"/>
          </a:xfrm>
        </p:spPr>
        <p:txBody>
          <a:bodyPr tIns="0">
            <a:noAutofit/>
          </a:bodyPr>
          <a:lstStyle>
            <a:lvl1pPr marL="0" indent="0" algn="l">
              <a:spcBef>
                <a:spcPts val="0"/>
              </a:spcBef>
              <a:buFontTx/>
              <a:buNone/>
              <a:defRPr sz="2600" b="0">
                <a:solidFill>
                  <a:srgbClr val="747679"/>
                </a:solidFill>
                <a:latin typeface="+mj-lt"/>
              </a:defRPr>
            </a:lvl1pPr>
          </a:lstStyle>
          <a:p>
            <a:pPr lvl="0"/>
            <a:r>
              <a:rPr lang="en-GB" dirty="0" smtClean="0"/>
              <a:t>Click to add sub title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4356000" y="2243138"/>
            <a:ext cx="4500936" cy="4135436"/>
          </a:xfrm>
          <a:solidFill>
            <a:srgbClr val="0082C0"/>
          </a:solidFill>
        </p:spPr>
        <p:txBody>
          <a:bodyPr lIns="216000" tIns="144000" rIns="72000">
            <a:normAutofit/>
          </a:bodyPr>
          <a:lstStyle>
            <a:lvl1pPr>
              <a:spcBef>
                <a:spcPts val="400"/>
              </a:spcBef>
              <a:buFontTx/>
              <a:buNone/>
              <a:defRPr sz="1700">
                <a:solidFill>
                  <a:srgbClr val="FFFFFF"/>
                </a:solidFill>
              </a:defRPr>
            </a:lvl1pPr>
            <a:lvl2pPr>
              <a:spcBef>
                <a:spcPts val="400"/>
              </a:spcBef>
              <a:buFontTx/>
              <a:buNone/>
              <a:defRPr sz="1700">
                <a:solidFill>
                  <a:srgbClr val="FFFFFF"/>
                </a:solidFill>
              </a:defRPr>
            </a:lvl2pPr>
            <a:lvl3pPr>
              <a:spcBef>
                <a:spcPts val="400"/>
              </a:spcBef>
              <a:buFontTx/>
              <a:buNone/>
              <a:defRPr sz="1700">
                <a:solidFill>
                  <a:srgbClr val="FFFFFF"/>
                </a:solidFill>
              </a:defRPr>
            </a:lvl3pPr>
            <a:lvl4pPr>
              <a:spcBef>
                <a:spcPts val="400"/>
              </a:spcBef>
              <a:buFontTx/>
              <a:buNone/>
              <a:defRPr sz="1700">
                <a:solidFill>
                  <a:srgbClr val="FFFFFF"/>
                </a:solidFill>
              </a:defRPr>
            </a:lvl4pPr>
            <a:lvl5pPr>
              <a:spcBef>
                <a:spcPts val="400"/>
              </a:spcBef>
              <a:buFontTx/>
              <a:buNone/>
              <a:defRPr sz="1700">
                <a:solidFill>
                  <a:srgbClr val="FFFFFF"/>
                </a:solidFill>
              </a:defRPr>
            </a:lvl5pPr>
          </a:lstStyle>
          <a:p>
            <a:pPr lvl="0"/>
            <a:r>
              <a:rPr lang="en-GB" dirty="0" smtClean="0"/>
              <a:t>Click to add text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level5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288000" y="2243138"/>
            <a:ext cx="4068000" cy="4159222"/>
          </a:xfrm>
        </p:spPr>
        <p:txBody>
          <a:bodyPr/>
          <a:lstStyle>
            <a:lvl1pPr marL="266700" marR="0" indent="-2667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1pPr>
          </a:lstStyle>
          <a:p>
            <a:r>
              <a:rPr lang="en-US" dirty="0" smtClean="0"/>
              <a:t>Click icon to add picture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3091706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1">
    <p:bg>
      <p:bgPr>
        <a:solidFill>
          <a:srgbClr val="7476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8000" y="2149552"/>
            <a:ext cx="8571838" cy="443030"/>
          </a:xfrm>
        </p:spPr>
        <p:txBody>
          <a:bodyPr tIns="0" anchor="t" anchorCtr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dirty="0" smtClean="0"/>
              <a:t>Click to add divider page title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2634372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E7E7E7"/>
                </a:solidFill>
              </a:defRPr>
            </a:lvl1pPr>
          </a:lstStyle>
          <a:p>
            <a:pPr lvl="0"/>
            <a:r>
              <a:rPr lang="en-GB" dirty="0" smtClean="0"/>
              <a:t>Click to add divider page sub title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88000" y="1917767"/>
            <a:ext cx="8568937" cy="1588"/>
          </a:xfrm>
          <a:prstGeom prst="line">
            <a:avLst/>
          </a:prstGeom>
          <a:ln w="7620" cap="flat" cmpd="sng" algn="ctr">
            <a:solidFill>
              <a:srgbClr val="E7E7E7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646371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2">
    <p:bg>
      <p:bgPr>
        <a:solidFill>
          <a:srgbClr val="0082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8000" y="2149552"/>
            <a:ext cx="8571838" cy="443030"/>
          </a:xfrm>
        </p:spPr>
        <p:txBody>
          <a:bodyPr tIns="0" anchor="t" anchorCtr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dirty="0" smtClean="0"/>
              <a:t>Click to add divider page title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2634372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E7E7E7"/>
                </a:solidFill>
              </a:defRPr>
            </a:lvl1pPr>
          </a:lstStyle>
          <a:p>
            <a:pPr lvl="0"/>
            <a:r>
              <a:rPr lang="en-GB" dirty="0" smtClean="0"/>
              <a:t>Click to add divider page sub title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88000" y="1917767"/>
            <a:ext cx="8568937" cy="1588"/>
          </a:xfrm>
          <a:prstGeom prst="line">
            <a:avLst/>
          </a:prstGeom>
          <a:ln w="7620" cap="flat" cmpd="sng" algn="ctr">
            <a:solidFill>
              <a:srgbClr val="E7E7E7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93744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mal Cover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293688" y="2242799"/>
            <a:ext cx="8568000" cy="4140000"/>
          </a:xfrm>
          <a:prstGeom prst="rect">
            <a:avLst/>
          </a:prstGeom>
          <a:solidFill>
            <a:srgbClr val="DC91A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0000" y="2527408"/>
            <a:ext cx="8571838" cy="443030"/>
          </a:xfrm>
        </p:spPr>
        <p:txBody>
          <a:bodyPr tIns="0" anchor="t" anchorCtr="0"/>
          <a:lstStyle>
            <a:lvl1pPr>
              <a:defRPr>
                <a:solidFill>
                  <a:srgbClr val="002147"/>
                </a:solidFill>
              </a:defRPr>
            </a:lvl1pPr>
          </a:lstStyle>
          <a:p>
            <a:r>
              <a:rPr lang="en-GB" dirty="0" smtClean="0"/>
              <a:t>Click to add title (Informal cover)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720000" y="3012228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FFFFFF"/>
                </a:solidFill>
              </a:defRPr>
            </a:lvl1pPr>
          </a:lstStyle>
          <a:p>
            <a:pPr lvl="0"/>
            <a:r>
              <a:rPr lang="en-GB" dirty="0" smtClean="0"/>
              <a:t>Click to add sub heading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3736112"/>
            <a:ext cx="8572500" cy="336516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002147"/>
                </a:solidFill>
              </a:defRPr>
            </a:lvl1pPr>
          </a:lstStyle>
          <a:p>
            <a:pPr lvl="0"/>
            <a:r>
              <a:rPr lang="en-GB" dirty="0" smtClean="0"/>
              <a:t>Click to add presenter name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720000" y="4006696"/>
            <a:ext cx="8566150" cy="1503836"/>
          </a:xfrm>
        </p:spPr>
        <p:txBody>
          <a:bodyPr tIns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FFFFFF"/>
                </a:solidFill>
              </a:defRPr>
            </a:lvl1pPr>
          </a:lstStyle>
          <a:p>
            <a:pPr lvl="0"/>
            <a:r>
              <a:rPr lang="en-GB" dirty="0" smtClean="0"/>
              <a:t>Click to add date</a:t>
            </a:r>
          </a:p>
        </p:txBody>
      </p:sp>
    </p:spTree>
    <p:extLst>
      <p:ext uri="{BB962C8B-B14F-4D97-AF65-F5344CB8AC3E}">
        <p14:creationId xmlns:p14="http://schemas.microsoft.com/office/powerpoint/2010/main" val="3131616955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3">
    <p:bg>
      <p:bgPr>
        <a:solidFill>
          <a:srgbClr val="9C13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8000" y="2149552"/>
            <a:ext cx="8571838" cy="443030"/>
          </a:xfrm>
        </p:spPr>
        <p:txBody>
          <a:bodyPr tIns="0" anchor="t" anchorCtr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dirty="0" smtClean="0"/>
              <a:t>Click to add divider page title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2634372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E7E7E7"/>
                </a:solidFill>
              </a:defRPr>
            </a:lvl1pPr>
          </a:lstStyle>
          <a:p>
            <a:pPr lvl="0"/>
            <a:r>
              <a:rPr lang="en-GB" dirty="0" smtClean="0"/>
              <a:t>Click to add divider page sub title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88000" y="1917767"/>
            <a:ext cx="8568937" cy="1588"/>
          </a:xfrm>
          <a:prstGeom prst="line">
            <a:avLst/>
          </a:prstGeom>
          <a:ln w="7620" cap="flat" cmpd="sng" algn="ctr">
            <a:solidFill>
              <a:srgbClr val="E7E7E7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4579662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4">
    <p:bg>
      <p:bgPr>
        <a:solidFill>
          <a:srgbClr val="5D4B0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8000" y="2149552"/>
            <a:ext cx="8571838" cy="443030"/>
          </a:xfrm>
        </p:spPr>
        <p:txBody>
          <a:bodyPr tIns="0" anchor="t" anchorCtr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dirty="0" smtClean="0"/>
              <a:t>Click to add divider page title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2634372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E7E7E7"/>
                </a:solidFill>
              </a:defRPr>
            </a:lvl1pPr>
          </a:lstStyle>
          <a:p>
            <a:pPr lvl="0"/>
            <a:r>
              <a:rPr lang="en-GB" dirty="0" smtClean="0"/>
              <a:t>Click to add divider page sub title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88000" y="1917767"/>
            <a:ext cx="8568937" cy="1588"/>
          </a:xfrm>
          <a:prstGeom prst="line">
            <a:avLst/>
          </a:prstGeom>
          <a:ln w="7620" cap="flat" cmpd="sng" algn="ctr">
            <a:solidFill>
              <a:srgbClr val="E7E7E7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496027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5">
    <p:bg>
      <p:bgPr>
        <a:solidFill>
          <a:srgbClr val="898A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8000" y="2149552"/>
            <a:ext cx="8571838" cy="443030"/>
          </a:xfrm>
        </p:spPr>
        <p:txBody>
          <a:bodyPr tIns="0" anchor="t" anchorCtr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dirty="0" smtClean="0"/>
              <a:t>Click to add divider page title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2634372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E7E7E7"/>
                </a:solidFill>
              </a:defRPr>
            </a:lvl1pPr>
          </a:lstStyle>
          <a:p>
            <a:pPr lvl="0"/>
            <a:r>
              <a:rPr lang="en-GB" dirty="0" smtClean="0"/>
              <a:t>Click to add divider page sub title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88000" y="1917767"/>
            <a:ext cx="8568937" cy="1588"/>
          </a:xfrm>
          <a:prstGeom prst="line">
            <a:avLst/>
          </a:prstGeom>
          <a:ln w="762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5502209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6">
    <p:bg>
      <p:bgPr>
        <a:solidFill>
          <a:srgbClr val="4B32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8000" y="2149552"/>
            <a:ext cx="8571838" cy="443030"/>
          </a:xfrm>
        </p:spPr>
        <p:txBody>
          <a:bodyPr tIns="0" anchor="t" anchorCtr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dirty="0" smtClean="0"/>
              <a:t>Click to add divider page title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2634372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E7E7E7"/>
                </a:solidFill>
              </a:defRPr>
            </a:lvl1pPr>
          </a:lstStyle>
          <a:p>
            <a:pPr lvl="0"/>
            <a:r>
              <a:rPr lang="en-GB" dirty="0" smtClean="0"/>
              <a:t>Click to add divider page sub title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88000" y="1917767"/>
            <a:ext cx="8568937" cy="1588"/>
          </a:xfrm>
          <a:prstGeom prst="line">
            <a:avLst/>
          </a:prstGeom>
          <a:ln w="762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8931953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7">
    <p:bg>
      <p:bgPr>
        <a:solidFill>
          <a:srgbClr val="BD782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8000" y="2149552"/>
            <a:ext cx="8571838" cy="443030"/>
          </a:xfrm>
        </p:spPr>
        <p:txBody>
          <a:bodyPr tIns="0" anchor="t" anchorCtr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dirty="0" smtClean="0"/>
              <a:t>Click to add divider page title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2634372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E7E7E7"/>
                </a:solidFill>
              </a:defRPr>
            </a:lvl1pPr>
          </a:lstStyle>
          <a:p>
            <a:pPr lvl="0"/>
            <a:r>
              <a:rPr lang="en-GB" dirty="0" smtClean="0"/>
              <a:t>Click to add divider page sub title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88000" y="1917767"/>
            <a:ext cx="8568937" cy="1588"/>
          </a:xfrm>
          <a:prstGeom prst="line">
            <a:avLst/>
          </a:prstGeom>
          <a:ln w="762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9062974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8">
    <p:bg>
      <p:bgPr>
        <a:solidFill>
          <a:srgbClr val="E7B51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8000" y="2149552"/>
            <a:ext cx="8571838" cy="443030"/>
          </a:xfrm>
        </p:spPr>
        <p:txBody>
          <a:bodyPr tIns="0" anchor="t" anchorCtr="0"/>
          <a:lstStyle>
            <a:lvl1pPr>
              <a:defRPr>
                <a:solidFill>
                  <a:srgbClr val="002147"/>
                </a:solidFill>
              </a:defRPr>
            </a:lvl1pPr>
          </a:lstStyle>
          <a:p>
            <a:r>
              <a:rPr lang="en-GB" dirty="0" smtClean="0"/>
              <a:t>Click to add divider page title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2634372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747679"/>
                </a:solidFill>
              </a:defRPr>
            </a:lvl1pPr>
          </a:lstStyle>
          <a:p>
            <a:pPr lvl="0"/>
            <a:r>
              <a:rPr lang="en-GB" dirty="0" smtClean="0"/>
              <a:t>Click to add divider page sub title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88000" y="1917767"/>
            <a:ext cx="8568937" cy="1588"/>
          </a:xfrm>
          <a:prstGeom prst="line">
            <a:avLst/>
          </a:prstGeom>
          <a:ln w="7620" cap="flat" cmpd="sng" algn="ctr">
            <a:solidFill>
              <a:srgbClr val="002147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8181449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9">
    <p:bg>
      <p:bgPr>
        <a:solidFill>
          <a:srgbClr val="4A191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8000" y="2149552"/>
            <a:ext cx="8571838" cy="443030"/>
          </a:xfrm>
        </p:spPr>
        <p:txBody>
          <a:bodyPr tIns="0" anchor="t" anchorCtr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dirty="0" smtClean="0"/>
              <a:t>Click to add divider page title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2634372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E7E7E7"/>
                </a:solidFill>
              </a:defRPr>
            </a:lvl1pPr>
          </a:lstStyle>
          <a:p>
            <a:pPr lvl="0"/>
            <a:r>
              <a:rPr lang="en-GB" dirty="0" smtClean="0"/>
              <a:t>Click to add divider page sub title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88000" y="1917767"/>
            <a:ext cx="8568937" cy="1588"/>
          </a:xfrm>
          <a:prstGeom prst="line">
            <a:avLst/>
          </a:prstGeom>
          <a:ln w="762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6220622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10">
    <p:bg>
      <p:bgPr>
        <a:solidFill>
          <a:srgbClr val="E8D3A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8000" y="2149552"/>
            <a:ext cx="8571838" cy="443030"/>
          </a:xfrm>
        </p:spPr>
        <p:txBody>
          <a:bodyPr tIns="0" anchor="t" anchorCtr="0"/>
          <a:lstStyle>
            <a:lvl1pPr>
              <a:defRPr>
                <a:solidFill>
                  <a:srgbClr val="002147"/>
                </a:solidFill>
              </a:defRPr>
            </a:lvl1pPr>
          </a:lstStyle>
          <a:p>
            <a:r>
              <a:rPr lang="en-GB" dirty="0" smtClean="0"/>
              <a:t>Click to add divider page title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2634372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747679"/>
                </a:solidFill>
              </a:defRPr>
            </a:lvl1pPr>
          </a:lstStyle>
          <a:p>
            <a:pPr lvl="0"/>
            <a:r>
              <a:rPr lang="en-GB" dirty="0" smtClean="0"/>
              <a:t>Click to add divider page sub title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88000" y="1917767"/>
            <a:ext cx="8568937" cy="1588"/>
          </a:xfrm>
          <a:prstGeom prst="line">
            <a:avLst/>
          </a:prstGeom>
          <a:ln w="7620" cap="flat" cmpd="sng" algn="ctr">
            <a:solidFill>
              <a:srgbClr val="002147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4003876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11">
    <p:bg>
      <p:bgPr>
        <a:solidFill>
          <a:srgbClr val="DC91A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8000" y="2149552"/>
            <a:ext cx="8571838" cy="443030"/>
          </a:xfrm>
        </p:spPr>
        <p:txBody>
          <a:bodyPr tIns="0" anchor="t" anchorCtr="0"/>
          <a:lstStyle>
            <a:lvl1pPr>
              <a:defRPr>
                <a:solidFill>
                  <a:srgbClr val="002147"/>
                </a:solidFill>
              </a:defRPr>
            </a:lvl1pPr>
          </a:lstStyle>
          <a:p>
            <a:r>
              <a:rPr lang="en-GB" dirty="0" smtClean="0"/>
              <a:t>Click to add divider page title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2634372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FFFFFF"/>
                </a:solidFill>
              </a:defRPr>
            </a:lvl1pPr>
          </a:lstStyle>
          <a:p>
            <a:pPr lvl="0"/>
            <a:r>
              <a:rPr lang="en-GB" dirty="0" smtClean="0"/>
              <a:t>Click to add divider page sub title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88000" y="1917767"/>
            <a:ext cx="8568937" cy="1588"/>
          </a:xfrm>
          <a:prstGeom prst="line">
            <a:avLst/>
          </a:prstGeom>
          <a:ln w="7620" cap="flat" cmpd="sng" algn="ctr">
            <a:solidFill>
              <a:srgbClr val="002147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5642003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12">
    <p:bg>
      <p:bgPr>
        <a:solidFill>
          <a:srgbClr val="717E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8000" y="2149552"/>
            <a:ext cx="8571838" cy="443030"/>
          </a:xfrm>
        </p:spPr>
        <p:txBody>
          <a:bodyPr tIns="0" anchor="t" anchorCtr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dirty="0" smtClean="0"/>
              <a:t>Click to add divider page title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2634372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E7E7E7"/>
                </a:solidFill>
              </a:defRPr>
            </a:lvl1pPr>
          </a:lstStyle>
          <a:p>
            <a:pPr lvl="0"/>
            <a:r>
              <a:rPr lang="en-GB" dirty="0" smtClean="0"/>
              <a:t>Click to add divider page sub title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88000" y="1917767"/>
            <a:ext cx="8568937" cy="1588"/>
          </a:xfrm>
          <a:prstGeom prst="line">
            <a:avLst/>
          </a:prstGeom>
          <a:ln w="762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09019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mal Cover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293688" y="2242799"/>
            <a:ext cx="8568000" cy="4140000"/>
          </a:xfrm>
          <a:prstGeom prst="rect">
            <a:avLst/>
          </a:prstGeom>
          <a:solidFill>
            <a:srgbClr val="717EB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0000" y="2527408"/>
            <a:ext cx="8571838" cy="443030"/>
          </a:xfrm>
        </p:spPr>
        <p:txBody>
          <a:bodyPr tIns="0" anchor="t" anchorCtr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dirty="0" smtClean="0"/>
              <a:t>Click to add title (Informal cover)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720000" y="3012228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E7E7E7"/>
                </a:solidFill>
              </a:defRPr>
            </a:lvl1pPr>
          </a:lstStyle>
          <a:p>
            <a:pPr lvl="0"/>
            <a:r>
              <a:rPr lang="en-GB" dirty="0" smtClean="0"/>
              <a:t>Click to add sub heading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3736112"/>
            <a:ext cx="8572500" cy="336516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FFFFFF"/>
                </a:solidFill>
              </a:defRPr>
            </a:lvl1pPr>
          </a:lstStyle>
          <a:p>
            <a:pPr lvl="0"/>
            <a:r>
              <a:rPr lang="en-GB" dirty="0" smtClean="0"/>
              <a:t>Click to add presenter name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720000" y="4006696"/>
            <a:ext cx="8566150" cy="1503836"/>
          </a:xfrm>
        </p:spPr>
        <p:txBody>
          <a:bodyPr tIns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E7E7E7"/>
                </a:solidFill>
              </a:defRPr>
            </a:lvl1pPr>
          </a:lstStyle>
          <a:p>
            <a:pPr lvl="0"/>
            <a:r>
              <a:rPr lang="en-GB" dirty="0" smtClean="0"/>
              <a:t>Click to add date</a:t>
            </a:r>
          </a:p>
        </p:txBody>
      </p:sp>
    </p:spTree>
    <p:extLst>
      <p:ext uri="{BB962C8B-B14F-4D97-AF65-F5344CB8AC3E}">
        <p14:creationId xmlns:p14="http://schemas.microsoft.com/office/powerpoint/2010/main" val="1593844231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13">
    <p:bg>
      <p:bgPr>
        <a:solidFill>
          <a:srgbClr val="E7E7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8000" y="2149552"/>
            <a:ext cx="8571838" cy="443030"/>
          </a:xfrm>
        </p:spPr>
        <p:txBody>
          <a:bodyPr tIns="0" anchor="t" anchorCtr="0"/>
          <a:lstStyle>
            <a:lvl1pPr>
              <a:defRPr>
                <a:solidFill>
                  <a:srgbClr val="002147"/>
                </a:solidFill>
              </a:defRPr>
            </a:lvl1pPr>
          </a:lstStyle>
          <a:p>
            <a:r>
              <a:rPr lang="en-GB" dirty="0" smtClean="0"/>
              <a:t>Click to add divider page title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2634372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747679"/>
                </a:solidFill>
              </a:defRPr>
            </a:lvl1pPr>
          </a:lstStyle>
          <a:p>
            <a:pPr lvl="0"/>
            <a:r>
              <a:rPr lang="en-GB" dirty="0" smtClean="0"/>
              <a:t>Click to add divider page sub title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88000" y="1917767"/>
            <a:ext cx="8568937" cy="1588"/>
          </a:xfrm>
          <a:prstGeom prst="line">
            <a:avLst/>
          </a:prstGeom>
          <a:ln w="7620" cap="flat" cmpd="sng" algn="ctr">
            <a:solidFill>
              <a:srgbClr val="002147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8292795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ur Refer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 smtClean="0"/>
              <a:t>Colour </a:t>
            </a:r>
            <a:r>
              <a:rPr lang="en-GB" dirty="0" err="1" smtClean="0"/>
              <a:t>Pallette</a:t>
            </a:r>
            <a:endParaRPr lang="en-US" dirty="0"/>
          </a:p>
        </p:txBody>
      </p:sp>
      <p:sp>
        <p:nvSpPr>
          <p:cNvPr id="5" name="Text Placeholder 22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287338" y="1269657"/>
            <a:ext cx="1486532" cy="485775"/>
          </a:xfrm>
        </p:spPr>
        <p:txBody>
          <a:bodyPr/>
          <a:lstStyle>
            <a:lvl1pPr>
              <a:buNone/>
              <a:defRPr>
                <a:solidFill>
                  <a:srgbClr val="747679"/>
                </a:solidFill>
              </a:defRPr>
            </a:lvl1pPr>
          </a:lstStyle>
          <a:p>
            <a:r>
              <a:rPr lang="en-US" dirty="0" smtClean="0"/>
              <a:t>Primary</a:t>
            </a:r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3859685" y="5486400"/>
            <a:ext cx="1634067" cy="1154668"/>
          </a:xfrm>
          <a:prstGeom prst="rect">
            <a:avLst/>
          </a:prstGeom>
          <a:solidFill>
            <a:srgbClr val="898A1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04000" tIns="0" rIns="0" bIns="0" rtlCol="0" anchor="ctr" anchorCtr="0"/>
          <a:lstStyle/>
          <a:p>
            <a:pPr defTabSz="457200"/>
            <a:r>
              <a:rPr lang="en-US" dirty="0" smtClean="0">
                <a:solidFill>
                  <a:prstClr val="white"/>
                </a:solidFill>
              </a:rPr>
              <a:t>R: 137</a:t>
            </a:r>
          </a:p>
          <a:p>
            <a:pPr defTabSz="457200"/>
            <a:r>
              <a:rPr lang="en-US" dirty="0" smtClean="0">
                <a:solidFill>
                  <a:prstClr val="white"/>
                </a:solidFill>
              </a:rPr>
              <a:t>G: 138</a:t>
            </a:r>
          </a:p>
          <a:p>
            <a:pPr defTabSz="457200"/>
            <a:r>
              <a:rPr lang="en-US" dirty="0" smtClean="0">
                <a:solidFill>
                  <a:prstClr val="white"/>
                </a:solidFill>
              </a:rPr>
              <a:t>B: 23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3859685" y="3182679"/>
            <a:ext cx="1634067" cy="1058333"/>
          </a:xfrm>
          <a:prstGeom prst="rect">
            <a:avLst/>
          </a:prstGeom>
          <a:solidFill>
            <a:srgbClr val="9C132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04000" rIns="0" bIns="0" rtlCol="0" anchor="ctr"/>
          <a:lstStyle/>
          <a:p>
            <a:pPr defTabSz="457200"/>
            <a:r>
              <a:rPr lang="en-US" dirty="0" smtClean="0">
                <a:solidFill>
                  <a:prstClr val="white"/>
                </a:solidFill>
              </a:rPr>
              <a:t>R: 156</a:t>
            </a:r>
          </a:p>
          <a:p>
            <a:pPr defTabSz="457200"/>
            <a:r>
              <a:rPr lang="en-US" dirty="0" smtClean="0">
                <a:solidFill>
                  <a:prstClr val="white"/>
                </a:solidFill>
              </a:rPr>
              <a:t>G: 19</a:t>
            </a:r>
          </a:p>
          <a:p>
            <a:pPr defTabSz="457200"/>
            <a:r>
              <a:rPr lang="en-US" dirty="0" smtClean="0">
                <a:solidFill>
                  <a:prstClr val="white"/>
                </a:solidFill>
              </a:rPr>
              <a:t>B: 46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3859685" y="4291412"/>
            <a:ext cx="1634067" cy="1154668"/>
          </a:xfrm>
          <a:prstGeom prst="rect">
            <a:avLst/>
          </a:prstGeom>
          <a:solidFill>
            <a:srgbClr val="5D4B0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04000" rIns="0" bIns="0" rtlCol="0" anchor="ctr"/>
          <a:lstStyle/>
          <a:p>
            <a:pPr defTabSz="457200"/>
            <a:r>
              <a:rPr lang="en-US" dirty="0" smtClean="0">
                <a:solidFill>
                  <a:prstClr val="white"/>
                </a:solidFill>
              </a:rPr>
              <a:t>R: 93</a:t>
            </a:r>
          </a:p>
          <a:p>
            <a:pPr defTabSz="457200"/>
            <a:r>
              <a:rPr lang="en-US" dirty="0" smtClean="0">
                <a:solidFill>
                  <a:prstClr val="white"/>
                </a:solidFill>
              </a:rPr>
              <a:t>G: 75</a:t>
            </a:r>
          </a:p>
          <a:p>
            <a:pPr defTabSz="457200"/>
            <a:r>
              <a:rPr lang="en-US" dirty="0" smtClean="0">
                <a:solidFill>
                  <a:prstClr val="white"/>
                </a:solidFill>
              </a:rPr>
              <a:t>B: 10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7234146" y="4291605"/>
            <a:ext cx="1634067" cy="1154668"/>
          </a:xfrm>
          <a:prstGeom prst="rect">
            <a:avLst/>
          </a:prstGeom>
          <a:solidFill>
            <a:srgbClr val="717EB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04000" bIns="0" rtlCol="0" anchor="ctr"/>
          <a:lstStyle/>
          <a:p>
            <a:pPr defTabSz="457200"/>
            <a:r>
              <a:rPr lang="en-US" dirty="0" smtClean="0">
                <a:solidFill>
                  <a:prstClr val="white"/>
                </a:solidFill>
              </a:rPr>
              <a:t>R: 113</a:t>
            </a:r>
          </a:p>
          <a:p>
            <a:pPr defTabSz="457200"/>
            <a:r>
              <a:rPr lang="en-US" dirty="0" smtClean="0">
                <a:solidFill>
                  <a:prstClr val="white"/>
                </a:solidFill>
              </a:rPr>
              <a:t>G: 126</a:t>
            </a:r>
          </a:p>
          <a:p>
            <a:pPr defTabSz="457200"/>
            <a:r>
              <a:rPr lang="en-US" dirty="0" smtClean="0">
                <a:solidFill>
                  <a:prstClr val="white"/>
                </a:solidFill>
              </a:rPr>
              <a:t>B: 189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304800" y="5486400"/>
            <a:ext cx="1634067" cy="1154668"/>
          </a:xfrm>
          <a:prstGeom prst="rect">
            <a:avLst/>
          </a:prstGeom>
          <a:solidFill>
            <a:srgbClr val="74767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04000" tIns="0" bIns="0" rtlCol="0" anchor="ctr"/>
          <a:lstStyle/>
          <a:p>
            <a:pPr defTabSz="457200"/>
            <a:r>
              <a:rPr lang="en-US" dirty="0" smtClean="0">
                <a:solidFill>
                  <a:prstClr val="white"/>
                </a:solidFill>
              </a:rPr>
              <a:t>R: 116</a:t>
            </a:r>
          </a:p>
          <a:p>
            <a:pPr defTabSz="457200"/>
            <a:r>
              <a:rPr lang="en-US" dirty="0" smtClean="0">
                <a:solidFill>
                  <a:prstClr val="white"/>
                </a:solidFill>
              </a:rPr>
              <a:t>G: 118</a:t>
            </a:r>
          </a:p>
          <a:p>
            <a:pPr defTabSz="457200"/>
            <a:r>
              <a:rPr lang="en-US" dirty="0" smtClean="0">
                <a:solidFill>
                  <a:prstClr val="white"/>
                </a:solidFill>
              </a:rPr>
              <a:t>B: 121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5539590" y="5485184"/>
            <a:ext cx="1634067" cy="1154668"/>
          </a:xfrm>
          <a:prstGeom prst="rect">
            <a:avLst/>
          </a:prstGeom>
          <a:solidFill>
            <a:srgbClr val="4A191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04000" bIns="0" rtlCol="0" anchor="ctr"/>
          <a:lstStyle/>
          <a:p>
            <a:pPr defTabSz="457200"/>
            <a:r>
              <a:rPr lang="en-US" dirty="0" smtClean="0">
                <a:solidFill>
                  <a:prstClr val="white"/>
                </a:solidFill>
              </a:rPr>
              <a:t>R: 74</a:t>
            </a:r>
          </a:p>
          <a:p>
            <a:pPr defTabSz="457200"/>
            <a:r>
              <a:rPr lang="en-US" dirty="0" smtClean="0">
                <a:solidFill>
                  <a:prstClr val="white"/>
                </a:solidFill>
              </a:rPr>
              <a:t>G: 25</a:t>
            </a:r>
          </a:p>
          <a:p>
            <a:pPr defTabSz="457200"/>
            <a:r>
              <a:rPr lang="en-US" dirty="0" smtClean="0">
                <a:solidFill>
                  <a:prstClr val="white"/>
                </a:solidFill>
              </a:rPr>
              <a:t>B: 19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5544814" y="3190731"/>
            <a:ext cx="1634067" cy="1058333"/>
          </a:xfrm>
          <a:prstGeom prst="rect">
            <a:avLst/>
          </a:prstGeom>
          <a:solidFill>
            <a:srgbClr val="BD782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04000" bIns="0" rtlCol="0" anchor="ctr"/>
          <a:lstStyle/>
          <a:p>
            <a:pPr defTabSz="457200"/>
            <a:r>
              <a:rPr lang="en-US" dirty="0" smtClean="0">
                <a:solidFill>
                  <a:prstClr val="white"/>
                </a:solidFill>
              </a:rPr>
              <a:t>R: 189</a:t>
            </a:r>
          </a:p>
          <a:p>
            <a:pPr defTabSz="457200"/>
            <a:r>
              <a:rPr lang="en-US" dirty="0" smtClean="0">
                <a:solidFill>
                  <a:prstClr val="white"/>
                </a:solidFill>
              </a:rPr>
              <a:t>G: 120</a:t>
            </a:r>
          </a:p>
          <a:p>
            <a:pPr defTabSz="457200"/>
            <a:r>
              <a:rPr lang="en-US" dirty="0" smtClean="0">
                <a:solidFill>
                  <a:prstClr val="white"/>
                </a:solidFill>
              </a:rPr>
              <a:t>B: 36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5544444" y="4291612"/>
            <a:ext cx="1634067" cy="1154668"/>
          </a:xfrm>
          <a:prstGeom prst="rect">
            <a:avLst/>
          </a:prstGeom>
          <a:solidFill>
            <a:srgbClr val="E7B51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04000" bIns="0" rtlCol="0" anchor="ctr"/>
          <a:lstStyle/>
          <a:p>
            <a:pPr defTabSz="457200"/>
            <a:r>
              <a:rPr lang="en-US" dirty="0" smtClean="0">
                <a:solidFill>
                  <a:prstClr val="white"/>
                </a:solidFill>
              </a:rPr>
              <a:t>R: 231</a:t>
            </a:r>
          </a:p>
          <a:p>
            <a:pPr defTabSz="457200"/>
            <a:r>
              <a:rPr lang="en-US" dirty="0" smtClean="0">
                <a:solidFill>
                  <a:prstClr val="white"/>
                </a:solidFill>
              </a:rPr>
              <a:t>G: 181</a:t>
            </a:r>
          </a:p>
          <a:p>
            <a:pPr defTabSz="457200"/>
            <a:r>
              <a:rPr lang="en-US" dirty="0" smtClean="0">
                <a:solidFill>
                  <a:prstClr val="white"/>
                </a:solidFill>
              </a:rPr>
              <a:t>B: 19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7239370" y="1924631"/>
            <a:ext cx="1634067" cy="1224980"/>
          </a:xfrm>
          <a:prstGeom prst="rect">
            <a:avLst/>
          </a:prstGeom>
          <a:solidFill>
            <a:srgbClr val="E8D3A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04000" bIns="0" rtlCol="0" anchor="ctr"/>
          <a:lstStyle/>
          <a:p>
            <a:pPr defTabSz="457200"/>
            <a:r>
              <a:rPr lang="en-US" dirty="0" smtClean="0">
                <a:solidFill>
                  <a:prstClr val="white"/>
                </a:solidFill>
              </a:rPr>
              <a:t>R: 232</a:t>
            </a:r>
          </a:p>
          <a:p>
            <a:pPr defTabSz="457200"/>
            <a:r>
              <a:rPr lang="en-US" dirty="0" smtClean="0">
                <a:solidFill>
                  <a:prstClr val="white"/>
                </a:solidFill>
              </a:rPr>
              <a:t>G: 211</a:t>
            </a:r>
          </a:p>
          <a:p>
            <a:pPr defTabSz="457200"/>
            <a:r>
              <a:rPr lang="en-US" dirty="0" smtClean="0">
                <a:solidFill>
                  <a:prstClr val="white"/>
                </a:solidFill>
              </a:rPr>
              <a:t>B: 165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7239370" y="3190732"/>
            <a:ext cx="1634067" cy="1058333"/>
          </a:xfrm>
          <a:prstGeom prst="rect">
            <a:avLst/>
          </a:prstGeom>
          <a:solidFill>
            <a:srgbClr val="DC91A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04000" bIns="0" rtlCol="0" anchor="ctr"/>
          <a:lstStyle/>
          <a:p>
            <a:pPr defTabSz="457200"/>
            <a:r>
              <a:rPr lang="en-US" dirty="0" smtClean="0">
                <a:solidFill>
                  <a:prstClr val="white"/>
                </a:solidFill>
              </a:rPr>
              <a:t>R: 220</a:t>
            </a:r>
          </a:p>
          <a:p>
            <a:pPr defTabSz="457200"/>
            <a:r>
              <a:rPr lang="en-US" dirty="0" smtClean="0">
                <a:solidFill>
                  <a:prstClr val="white"/>
                </a:solidFill>
              </a:rPr>
              <a:t>G: 145</a:t>
            </a:r>
          </a:p>
          <a:p>
            <a:pPr defTabSz="457200"/>
            <a:r>
              <a:rPr lang="en-US" dirty="0" smtClean="0">
                <a:solidFill>
                  <a:prstClr val="white"/>
                </a:solidFill>
              </a:rPr>
              <a:t>B: 174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304800" y="1920720"/>
            <a:ext cx="1634067" cy="1224980"/>
          </a:xfrm>
          <a:prstGeom prst="rect">
            <a:avLst/>
          </a:prstGeom>
          <a:solidFill>
            <a:srgbClr val="00214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04000" rIns="0" bIns="0" rtlCol="0" anchor="ctr"/>
          <a:lstStyle/>
          <a:p>
            <a:pPr defTabSz="457200"/>
            <a:r>
              <a:rPr lang="en-US" dirty="0" smtClean="0">
                <a:solidFill>
                  <a:prstClr val="white"/>
                </a:solidFill>
              </a:rPr>
              <a:t>R: 0</a:t>
            </a:r>
          </a:p>
          <a:p>
            <a:pPr defTabSz="457200"/>
            <a:r>
              <a:rPr lang="en-US" dirty="0" smtClean="0">
                <a:solidFill>
                  <a:prstClr val="white"/>
                </a:solidFill>
              </a:rPr>
              <a:t>G: 33</a:t>
            </a:r>
          </a:p>
          <a:p>
            <a:pPr defTabSz="457200"/>
            <a:r>
              <a:rPr lang="en-US" dirty="0" smtClean="0">
                <a:solidFill>
                  <a:prstClr val="white"/>
                </a:solidFill>
              </a:rPr>
              <a:t>B: 71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Text Placeholder 22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3865326" y="1269657"/>
            <a:ext cx="2887487" cy="485775"/>
          </a:xfrm>
        </p:spPr>
        <p:txBody>
          <a:bodyPr/>
          <a:lstStyle>
            <a:lvl1pPr>
              <a:buNone/>
              <a:defRPr>
                <a:solidFill>
                  <a:srgbClr val="747679"/>
                </a:solidFill>
              </a:defRPr>
            </a:lvl1pPr>
          </a:lstStyle>
          <a:p>
            <a:r>
              <a:rPr lang="en-US" dirty="0" smtClean="0"/>
              <a:t>Secondary</a:t>
            </a:r>
            <a:endParaRPr lang="en-US" dirty="0"/>
          </a:p>
        </p:txBody>
      </p:sp>
      <p:sp>
        <p:nvSpPr>
          <p:cNvPr id="18" name="Rectangle 17"/>
          <p:cNvSpPr/>
          <p:nvPr userDrawn="1"/>
        </p:nvSpPr>
        <p:spPr>
          <a:xfrm>
            <a:off x="304800" y="4289011"/>
            <a:ext cx="1634067" cy="1154668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04000" tIns="0" rIns="0" bIns="0" rtlCol="0" anchor="ctr" anchorCtr="0"/>
          <a:lstStyle/>
          <a:p>
            <a:pPr defTabSz="457200"/>
            <a:r>
              <a:rPr lang="en-US" dirty="0" smtClean="0">
                <a:solidFill>
                  <a:prstClr val="white"/>
                </a:solidFill>
              </a:rPr>
              <a:t>R: 0</a:t>
            </a:r>
          </a:p>
          <a:p>
            <a:pPr defTabSz="457200"/>
            <a:r>
              <a:rPr lang="en-US" dirty="0" smtClean="0">
                <a:solidFill>
                  <a:prstClr val="white"/>
                </a:solidFill>
              </a:rPr>
              <a:t>G: 0</a:t>
            </a:r>
          </a:p>
          <a:p>
            <a:pPr defTabSz="457200"/>
            <a:r>
              <a:rPr lang="en-US" dirty="0" smtClean="0">
                <a:solidFill>
                  <a:prstClr val="white"/>
                </a:solidFill>
              </a:rPr>
              <a:t>B: 0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3859685" y="1920720"/>
            <a:ext cx="1634067" cy="1224980"/>
          </a:xfrm>
          <a:prstGeom prst="rect">
            <a:avLst/>
          </a:prstGeom>
          <a:solidFill>
            <a:srgbClr val="0082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04000" rIns="0" bIns="0" rtlCol="0" anchor="ctr"/>
          <a:lstStyle/>
          <a:p>
            <a:pPr defTabSz="457200"/>
            <a:r>
              <a:rPr lang="en-US" dirty="0" smtClean="0">
                <a:solidFill>
                  <a:prstClr val="white"/>
                </a:solidFill>
              </a:rPr>
              <a:t>R: 0</a:t>
            </a:r>
          </a:p>
          <a:p>
            <a:pPr defTabSz="457200"/>
            <a:r>
              <a:rPr lang="en-US" dirty="0" smtClean="0">
                <a:solidFill>
                  <a:prstClr val="white"/>
                </a:solidFill>
              </a:rPr>
              <a:t>G: 130</a:t>
            </a:r>
          </a:p>
          <a:p>
            <a:pPr defTabSz="457200"/>
            <a:r>
              <a:rPr lang="en-US" dirty="0" smtClean="0">
                <a:solidFill>
                  <a:prstClr val="white"/>
                </a:solidFill>
              </a:rPr>
              <a:t>B: 192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 userDrawn="1"/>
        </p:nvSpPr>
        <p:spPr>
          <a:xfrm>
            <a:off x="5544814" y="1924629"/>
            <a:ext cx="1634067" cy="1224980"/>
          </a:xfrm>
          <a:prstGeom prst="rect">
            <a:avLst/>
          </a:prstGeom>
          <a:solidFill>
            <a:srgbClr val="4B324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04000" bIns="0" rtlCol="0" anchor="ctr"/>
          <a:lstStyle/>
          <a:p>
            <a:pPr defTabSz="457200"/>
            <a:r>
              <a:rPr lang="en-US" dirty="0" smtClean="0">
                <a:solidFill>
                  <a:prstClr val="white"/>
                </a:solidFill>
              </a:rPr>
              <a:t>R: 75</a:t>
            </a:r>
          </a:p>
          <a:p>
            <a:pPr defTabSz="457200"/>
            <a:r>
              <a:rPr lang="en-US" dirty="0" smtClean="0">
                <a:solidFill>
                  <a:prstClr val="white"/>
                </a:solidFill>
              </a:rPr>
              <a:t>G: 50</a:t>
            </a:r>
          </a:p>
          <a:p>
            <a:pPr defTabSz="457200"/>
            <a:r>
              <a:rPr lang="en-US" dirty="0" smtClean="0">
                <a:solidFill>
                  <a:prstClr val="white"/>
                </a:solidFill>
              </a:rPr>
              <a:t>B: 66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Rectangle 22"/>
          <p:cNvSpPr/>
          <p:nvPr userDrawn="1"/>
        </p:nvSpPr>
        <p:spPr>
          <a:xfrm>
            <a:off x="7239000" y="5494706"/>
            <a:ext cx="1634067" cy="1154668"/>
          </a:xfrm>
          <a:prstGeom prst="rect">
            <a:avLst/>
          </a:prstGeom>
          <a:solidFill>
            <a:srgbClr val="E7E7E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04000" rtlCol="0" anchor="ctr"/>
          <a:lstStyle/>
          <a:p>
            <a:pPr defTabSz="457200"/>
            <a:r>
              <a:rPr lang="en-US" dirty="0" smtClean="0">
                <a:solidFill>
                  <a:srgbClr val="002147"/>
                </a:solidFill>
              </a:rPr>
              <a:t>R: 231</a:t>
            </a:r>
          </a:p>
          <a:p>
            <a:pPr defTabSz="457200"/>
            <a:r>
              <a:rPr lang="en-US" dirty="0" smtClean="0">
                <a:solidFill>
                  <a:srgbClr val="002147"/>
                </a:solidFill>
              </a:rPr>
              <a:t>G: 231</a:t>
            </a:r>
          </a:p>
          <a:p>
            <a:pPr defTabSz="457200"/>
            <a:r>
              <a:rPr lang="en-US" dirty="0" smtClean="0">
                <a:solidFill>
                  <a:srgbClr val="002147"/>
                </a:solidFill>
              </a:rPr>
              <a:t>B: 231</a:t>
            </a:r>
            <a:endParaRPr lang="en-US" dirty="0">
              <a:solidFill>
                <a:srgbClr val="00214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86153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mal Cover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293688" y="2242799"/>
            <a:ext cx="8568000" cy="4140000"/>
          </a:xfrm>
          <a:prstGeom prst="rect">
            <a:avLst/>
          </a:prstGeom>
          <a:solidFill>
            <a:srgbClr val="E7E7E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0000" y="2527408"/>
            <a:ext cx="8571838" cy="443030"/>
          </a:xfrm>
        </p:spPr>
        <p:txBody>
          <a:bodyPr tIns="0" anchor="t" anchorCtr="0"/>
          <a:lstStyle>
            <a:lvl1pPr>
              <a:defRPr>
                <a:solidFill>
                  <a:srgbClr val="002147"/>
                </a:solidFill>
              </a:defRPr>
            </a:lvl1pPr>
          </a:lstStyle>
          <a:p>
            <a:r>
              <a:rPr lang="en-GB" dirty="0" smtClean="0"/>
              <a:t>Click to add title (Informal cover)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720000" y="3012228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747679"/>
                </a:solidFill>
              </a:defRPr>
            </a:lvl1pPr>
          </a:lstStyle>
          <a:p>
            <a:pPr lvl="0"/>
            <a:r>
              <a:rPr lang="en-GB" dirty="0" smtClean="0"/>
              <a:t>Click to add sub heading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3736112"/>
            <a:ext cx="8572500" cy="336516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002147"/>
                </a:solidFill>
              </a:defRPr>
            </a:lvl1pPr>
          </a:lstStyle>
          <a:p>
            <a:pPr lvl="0"/>
            <a:r>
              <a:rPr lang="en-GB" dirty="0" smtClean="0"/>
              <a:t>Click to add presenter name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720000" y="4006696"/>
            <a:ext cx="8566150" cy="1503836"/>
          </a:xfrm>
        </p:spPr>
        <p:txBody>
          <a:bodyPr tIns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747679"/>
                </a:solidFill>
              </a:defRPr>
            </a:lvl1pPr>
          </a:lstStyle>
          <a:p>
            <a:pPr lvl="0"/>
            <a:r>
              <a:rPr lang="en-GB" dirty="0" smtClean="0"/>
              <a:t>Click to add date</a:t>
            </a:r>
          </a:p>
        </p:txBody>
      </p:sp>
    </p:spTree>
    <p:extLst>
      <p:ext uri="{BB962C8B-B14F-4D97-AF65-F5344CB8AC3E}">
        <p14:creationId xmlns:p14="http://schemas.microsoft.com/office/powerpoint/2010/main" val="3695735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/Agenda 1">
    <p:bg>
      <p:bgPr>
        <a:solidFill>
          <a:srgbClr val="7476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dirty="0" smtClean="0"/>
              <a:t>Click to add page title (Content/Agenda)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1269657"/>
            <a:ext cx="6936756" cy="485775"/>
          </a:xfrm>
        </p:spPr>
        <p:txBody>
          <a:bodyPr tIns="0">
            <a:noAutofit/>
          </a:bodyPr>
          <a:lstStyle>
            <a:lvl1pPr marL="0" indent="0" algn="l">
              <a:spcBef>
                <a:spcPts val="0"/>
              </a:spcBef>
              <a:buFontTx/>
              <a:buNone/>
              <a:defRPr sz="2600" b="1">
                <a:solidFill>
                  <a:srgbClr val="E7E7E7"/>
                </a:solidFill>
                <a:latin typeface="+mj-lt"/>
              </a:defRPr>
            </a:lvl1pPr>
          </a:lstStyle>
          <a:p>
            <a:pPr lvl="0"/>
            <a:r>
              <a:rPr lang="en-GB" dirty="0" smtClean="0"/>
              <a:t>Click to add page sub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287338" y="2123512"/>
            <a:ext cx="8569325" cy="396875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GB" dirty="0" smtClean="0"/>
              <a:t>Click to add content/agenda text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288000" y="1917767"/>
            <a:ext cx="8568937" cy="1588"/>
          </a:xfrm>
          <a:prstGeom prst="line">
            <a:avLst/>
          </a:prstGeom>
          <a:ln w="762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72367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/Agenda 2">
    <p:bg>
      <p:bgPr>
        <a:solidFill>
          <a:srgbClr val="0082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dirty="0" smtClean="0"/>
              <a:t>Click to add page title (Content/Agenda)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1269657"/>
            <a:ext cx="6936756" cy="485775"/>
          </a:xfrm>
        </p:spPr>
        <p:txBody>
          <a:bodyPr tIns="0">
            <a:noAutofit/>
          </a:bodyPr>
          <a:lstStyle>
            <a:lvl1pPr marL="0" indent="0" algn="l">
              <a:spcBef>
                <a:spcPts val="0"/>
              </a:spcBef>
              <a:buFontTx/>
              <a:buNone/>
              <a:defRPr sz="2600" b="1">
                <a:solidFill>
                  <a:srgbClr val="E7E7E7"/>
                </a:solidFill>
                <a:latin typeface="+mj-lt"/>
              </a:defRPr>
            </a:lvl1pPr>
          </a:lstStyle>
          <a:p>
            <a:pPr lvl="0"/>
            <a:r>
              <a:rPr lang="en-GB" dirty="0" smtClean="0"/>
              <a:t>Click to add page sub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287338" y="2123512"/>
            <a:ext cx="8569325" cy="396875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GB" dirty="0" smtClean="0"/>
              <a:t>Click to add content/agenda text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88000" y="1917767"/>
            <a:ext cx="8568937" cy="1588"/>
          </a:xfrm>
          <a:prstGeom prst="line">
            <a:avLst/>
          </a:prstGeom>
          <a:ln w="762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83336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/Agenda 3">
    <p:bg>
      <p:bgPr>
        <a:solidFill>
          <a:srgbClr val="9C13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dirty="0" smtClean="0"/>
              <a:t>Click to add page title (Content/Agenda)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1269657"/>
            <a:ext cx="6936756" cy="485775"/>
          </a:xfrm>
        </p:spPr>
        <p:txBody>
          <a:bodyPr tIns="0">
            <a:noAutofit/>
          </a:bodyPr>
          <a:lstStyle>
            <a:lvl1pPr marL="0" indent="0" algn="l">
              <a:spcBef>
                <a:spcPts val="0"/>
              </a:spcBef>
              <a:buFontTx/>
              <a:buNone/>
              <a:defRPr sz="2600" b="1">
                <a:solidFill>
                  <a:srgbClr val="E7E7E7"/>
                </a:solidFill>
                <a:latin typeface="+mj-lt"/>
              </a:defRPr>
            </a:lvl1pPr>
          </a:lstStyle>
          <a:p>
            <a:pPr lvl="0"/>
            <a:r>
              <a:rPr lang="en-GB" dirty="0" smtClean="0"/>
              <a:t>Click to add page sub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287338" y="2123512"/>
            <a:ext cx="8569325" cy="396875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GB" dirty="0" smtClean="0"/>
              <a:t>Click to add content/agenda text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88000" y="1917767"/>
            <a:ext cx="8568937" cy="1588"/>
          </a:xfrm>
          <a:prstGeom prst="line">
            <a:avLst/>
          </a:prstGeom>
          <a:ln w="7620" cap="flat" cmpd="sng" algn="ctr">
            <a:solidFill>
              <a:srgbClr val="E7E7E7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77671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/Agenda 4">
    <p:bg>
      <p:bgPr>
        <a:solidFill>
          <a:srgbClr val="5D4B0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dirty="0" smtClean="0"/>
              <a:t>Click to add page title (Content/Agenda)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1269657"/>
            <a:ext cx="6936756" cy="485775"/>
          </a:xfrm>
        </p:spPr>
        <p:txBody>
          <a:bodyPr tIns="0">
            <a:noAutofit/>
          </a:bodyPr>
          <a:lstStyle>
            <a:lvl1pPr marL="0" indent="0" algn="l">
              <a:spcBef>
                <a:spcPts val="0"/>
              </a:spcBef>
              <a:buFontTx/>
              <a:buNone/>
              <a:defRPr sz="2600" b="1">
                <a:solidFill>
                  <a:srgbClr val="E7E7E7"/>
                </a:solidFill>
                <a:latin typeface="+mj-lt"/>
              </a:defRPr>
            </a:lvl1pPr>
          </a:lstStyle>
          <a:p>
            <a:pPr lvl="0"/>
            <a:r>
              <a:rPr lang="en-GB" dirty="0" smtClean="0"/>
              <a:t>Click to add page sub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287338" y="2123512"/>
            <a:ext cx="8569325" cy="396875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GB" dirty="0" smtClean="0"/>
              <a:t>Click to add content/agenda text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88000" y="1917767"/>
            <a:ext cx="8568937" cy="1588"/>
          </a:xfrm>
          <a:prstGeom prst="line">
            <a:avLst/>
          </a:prstGeom>
          <a:ln w="7620" cap="flat" cmpd="sng" algn="ctr">
            <a:solidFill>
              <a:srgbClr val="E7E7E7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1311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mal Cov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293688" y="2242799"/>
            <a:ext cx="8568000" cy="4140000"/>
          </a:xfrm>
          <a:prstGeom prst="rect">
            <a:avLst/>
          </a:prstGeom>
          <a:solidFill>
            <a:srgbClr val="00214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0000" y="2527408"/>
            <a:ext cx="8571838" cy="443030"/>
          </a:xfrm>
        </p:spPr>
        <p:txBody>
          <a:bodyPr tIns="0" anchor="t" anchorCtr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dirty="0" smtClean="0"/>
              <a:t>Click to add title (Informal cover)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720000" y="3012228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E7E7E7"/>
                </a:solidFill>
              </a:defRPr>
            </a:lvl1pPr>
          </a:lstStyle>
          <a:p>
            <a:pPr lvl="0"/>
            <a:r>
              <a:rPr lang="en-GB" dirty="0" smtClean="0"/>
              <a:t>Click to add sub heading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3736112"/>
            <a:ext cx="8572500" cy="336516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FFFFFF"/>
                </a:solidFill>
              </a:defRPr>
            </a:lvl1pPr>
          </a:lstStyle>
          <a:p>
            <a:pPr lvl="0"/>
            <a:r>
              <a:rPr lang="en-GB" dirty="0" smtClean="0"/>
              <a:t>Click to add presenter name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720000" y="4006696"/>
            <a:ext cx="8566150" cy="1503836"/>
          </a:xfrm>
        </p:spPr>
        <p:txBody>
          <a:bodyPr tIns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E7E7E7"/>
                </a:solidFill>
              </a:defRPr>
            </a:lvl1pPr>
          </a:lstStyle>
          <a:p>
            <a:pPr lvl="0"/>
            <a:r>
              <a:rPr lang="en-GB" dirty="0" smtClean="0"/>
              <a:t>Click to add date</a:t>
            </a:r>
          </a:p>
        </p:txBody>
      </p:sp>
    </p:spTree>
    <p:extLst>
      <p:ext uri="{BB962C8B-B14F-4D97-AF65-F5344CB8AC3E}">
        <p14:creationId xmlns:p14="http://schemas.microsoft.com/office/powerpoint/2010/main" val="23735649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/Agenda 5">
    <p:bg>
      <p:bgPr>
        <a:solidFill>
          <a:srgbClr val="898A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dirty="0" smtClean="0"/>
              <a:t>Click to add page title (Content/Agenda)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1269657"/>
            <a:ext cx="6936756" cy="485775"/>
          </a:xfrm>
        </p:spPr>
        <p:txBody>
          <a:bodyPr tIns="0">
            <a:noAutofit/>
          </a:bodyPr>
          <a:lstStyle>
            <a:lvl1pPr marL="0" indent="0" algn="l">
              <a:spcBef>
                <a:spcPts val="0"/>
              </a:spcBef>
              <a:buFontTx/>
              <a:buNone/>
              <a:defRPr sz="2600" b="1">
                <a:solidFill>
                  <a:srgbClr val="E7E7E7"/>
                </a:solidFill>
                <a:latin typeface="+mj-lt"/>
              </a:defRPr>
            </a:lvl1pPr>
          </a:lstStyle>
          <a:p>
            <a:pPr lvl="0"/>
            <a:r>
              <a:rPr lang="en-GB" dirty="0" smtClean="0"/>
              <a:t>Click to add page sub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287338" y="2123512"/>
            <a:ext cx="8569325" cy="396875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GB" dirty="0" smtClean="0"/>
              <a:t>Click to add content/agenda text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288000" y="1917767"/>
            <a:ext cx="8568937" cy="1588"/>
          </a:xfrm>
          <a:prstGeom prst="line">
            <a:avLst/>
          </a:prstGeom>
          <a:ln w="762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97429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/Agenda 6">
    <p:bg>
      <p:bgPr>
        <a:solidFill>
          <a:srgbClr val="4B32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dirty="0" smtClean="0"/>
              <a:t>Click to add page title (Content/Agenda)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1269657"/>
            <a:ext cx="6936756" cy="485775"/>
          </a:xfrm>
        </p:spPr>
        <p:txBody>
          <a:bodyPr tIns="0">
            <a:noAutofit/>
          </a:bodyPr>
          <a:lstStyle>
            <a:lvl1pPr marL="0" indent="0" algn="l">
              <a:spcBef>
                <a:spcPts val="0"/>
              </a:spcBef>
              <a:buFontTx/>
              <a:buNone/>
              <a:defRPr sz="2600" b="1">
                <a:solidFill>
                  <a:srgbClr val="E7E7E7"/>
                </a:solidFill>
                <a:latin typeface="+mj-lt"/>
              </a:defRPr>
            </a:lvl1pPr>
          </a:lstStyle>
          <a:p>
            <a:pPr lvl="0"/>
            <a:r>
              <a:rPr lang="en-GB" dirty="0" smtClean="0"/>
              <a:t>Click to add page sub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287338" y="2123512"/>
            <a:ext cx="8569325" cy="396875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GB" dirty="0" smtClean="0"/>
              <a:t>Click to add content/agenda text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88000" y="1917767"/>
            <a:ext cx="8568937" cy="1588"/>
          </a:xfrm>
          <a:prstGeom prst="line">
            <a:avLst/>
          </a:prstGeom>
          <a:ln w="7620" cap="flat" cmpd="sng" algn="ctr">
            <a:solidFill>
              <a:srgbClr val="E7E7E7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23945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/Agenda 7">
    <p:bg>
      <p:bgPr>
        <a:solidFill>
          <a:srgbClr val="BD782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dirty="0" smtClean="0"/>
              <a:t>Click to add page title (Content/Agenda)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1269657"/>
            <a:ext cx="6936756" cy="485775"/>
          </a:xfrm>
        </p:spPr>
        <p:txBody>
          <a:bodyPr tIns="0">
            <a:noAutofit/>
          </a:bodyPr>
          <a:lstStyle>
            <a:lvl1pPr marL="0" indent="0" algn="l">
              <a:spcBef>
                <a:spcPts val="0"/>
              </a:spcBef>
              <a:buFontTx/>
              <a:buNone/>
              <a:defRPr sz="2600" b="1">
                <a:solidFill>
                  <a:srgbClr val="E7E7E7"/>
                </a:solidFill>
                <a:latin typeface="+mj-lt"/>
              </a:defRPr>
            </a:lvl1pPr>
          </a:lstStyle>
          <a:p>
            <a:pPr lvl="0"/>
            <a:r>
              <a:rPr lang="en-GB" dirty="0" smtClean="0"/>
              <a:t>Click to add page sub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287338" y="2123512"/>
            <a:ext cx="8569325" cy="396875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GB" dirty="0" smtClean="0"/>
              <a:t>Click to add content/agenda text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288000" y="1917767"/>
            <a:ext cx="8568937" cy="1588"/>
          </a:xfrm>
          <a:prstGeom prst="line">
            <a:avLst/>
          </a:prstGeom>
          <a:ln w="762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54782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/Agenda 8">
    <p:bg>
      <p:bgPr>
        <a:solidFill>
          <a:srgbClr val="E7B51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002147"/>
                </a:solidFill>
              </a:defRPr>
            </a:lvl1pPr>
          </a:lstStyle>
          <a:p>
            <a:r>
              <a:rPr lang="en-GB" dirty="0" smtClean="0"/>
              <a:t>Click to add page title (Content/Agenda)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1269657"/>
            <a:ext cx="6936756" cy="485775"/>
          </a:xfrm>
        </p:spPr>
        <p:txBody>
          <a:bodyPr tIns="0">
            <a:noAutofit/>
          </a:bodyPr>
          <a:lstStyle>
            <a:lvl1pPr marL="0" indent="0" algn="l">
              <a:spcBef>
                <a:spcPts val="0"/>
              </a:spcBef>
              <a:buFontTx/>
              <a:buNone/>
              <a:defRPr sz="26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dirty="0" smtClean="0"/>
              <a:t>Click to add page sub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287338" y="2123512"/>
            <a:ext cx="8569325" cy="396875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GB" dirty="0" smtClean="0"/>
              <a:t>Click to add content/agenda text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778132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/Agenda 9">
    <p:bg>
      <p:bgPr>
        <a:solidFill>
          <a:srgbClr val="4A191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dirty="0" smtClean="0"/>
              <a:t>Click to add page title (Content/Agenda)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1269657"/>
            <a:ext cx="6936756" cy="485775"/>
          </a:xfrm>
        </p:spPr>
        <p:txBody>
          <a:bodyPr tIns="0">
            <a:noAutofit/>
          </a:bodyPr>
          <a:lstStyle>
            <a:lvl1pPr marL="0" indent="0" algn="l">
              <a:spcBef>
                <a:spcPts val="0"/>
              </a:spcBef>
              <a:buFontTx/>
              <a:buNone/>
              <a:defRPr sz="2600" b="1">
                <a:solidFill>
                  <a:srgbClr val="E7E7E7"/>
                </a:solidFill>
                <a:latin typeface="+mj-lt"/>
              </a:defRPr>
            </a:lvl1pPr>
          </a:lstStyle>
          <a:p>
            <a:pPr lvl="0"/>
            <a:r>
              <a:rPr lang="en-GB" dirty="0" smtClean="0"/>
              <a:t>Click to add page sub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287338" y="2123512"/>
            <a:ext cx="8569325" cy="396875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GB" dirty="0" smtClean="0"/>
              <a:t>Click to add content/agenda text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88000" y="1917767"/>
            <a:ext cx="8568937" cy="1588"/>
          </a:xfrm>
          <a:prstGeom prst="line">
            <a:avLst/>
          </a:prstGeom>
          <a:ln w="7620" cap="flat" cmpd="sng" algn="ctr">
            <a:solidFill>
              <a:srgbClr val="E7E7E7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551653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/Agenda 10">
    <p:bg>
      <p:bgPr>
        <a:solidFill>
          <a:srgbClr val="E8D3A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002147"/>
                </a:solidFill>
              </a:defRPr>
            </a:lvl1pPr>
          </a:lstStyle>
          <a:p>
            <a:r>
              <a:rPr lang="en-GB" dirty="0" smtClean="0"/>
              <a:t>Click to add page title (Content/Agenda)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1269657"/>
            <a:ext cx="6936756" cy="485775"/>
          </a:xfrm>
        </p:spPr>
        <p:txBody>
          <a:bodyPr tIns="0">
            <a:noAutofit/>
          </a:bodyPr>
          <a:lstStyle>
            <a:lvl1pPr marL="0" indent="0" algn="l">
              <a:spcBef>
                <a:spcPts val="0"/>
              </a:spcBef>
              <a:buFontTx/>
              <a:buNone/>
              <a:defRPr sz="2600" b="1">
                <a:solidFill>
                  <a:srgbClr val="747679"/>
                </a:solidFill>
                <a:latin typeface="+mj-lt"/>
              </a:defRPr>
            </a:lvl1pPr>
          </a:lstStyle>
          <a:p>
            <a:pPr lvl="0"/>
            <a:r>
              <a:rPr lang="en-GB" dirty="0" smtClean="0"/>
              <a:t>Click to add page sub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287338" y="2123512"/>
            <a:ext cx="8569325" cy="396875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GB" dirty="0" smtClean="0"/>
              <a:t>Click to add content/agenda text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28141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/Agenda 11">
    <p:bg>
      <p:bgPr>
        <a:solidFill>
          <a:srgbClr val="DC91A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002147"/>
                </a:solidFill>
              </a:defRPr>
            </a:lvl1pPr>
          </a:lstStyle>
          <a:p>
            <a:r>
              <a:rPr lang="en-GB" dirty="0" smtClean="0"/>
              <a:t>Click to add page title (Content/Agenda)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1269657"/>
            <a:ext cx="6936756" cy="485775"/>
          </a:xfrm>
        </p:spPr>
        <p:txBody>
          <a:bodyPr tIns="0">
            <a:noAutofit/>
          </a:bodyPr>
          <a:lstStyle>
            <a:lvl1pPr marL="0" indent="0" algn="l">
              <a:spcBef>
                <a:spcPts val="0"/>
              </a:spcBef>
              <a:buFontTx/>
              <a:buNone/>
              <a:defRPr sz="2600" b="1">
                <a:solidFill>
                  <a:srgbClr val="E7E7E7"/>
                </a:solidFill>
                <a:latin typeface="+mj-lt"/>
              </a:defRPr>
            </a:lvl1pPr>
          </a:lstStyle>
          <a:p>
            <a:pPr lvl="0"/>
            <a:r>
              <a:rPr lang="en-GB" dirty="0" smtClean="0"/>
              <a:t>Click to add page sub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287338" y="2123512"/>
            <a:ext cx="8569325" cy="396875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GB" dirty="0" smtClean="0"/>
              <a:t>Click to add content/agenda text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654771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/Agenda 12">
    <p:bg>
      <p:bgPr>
        <a:solidFill>
          <a:srgbClr val="717E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dirty="0" smtClean="0"/>
              <a:t>Click to add page title (Content/Agenda)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1269657"/>
            <a:ext cx="6936756" cy="485775"/>
          </a:xfrm>
        </p:spPr>
        <p:txBody>
          <a:bodyPr tIns="0">
            <a:noAutofit/>
          </a:bodyPr>
          <a:lstStyle>
            <a:lvl1pPr marL="0" indent="0" algn="l">
              <a:spcBef>
                <a:spcPts val="0"/>
              </a:spcBef>
              <a:buFontTx/>
              <a:buNone/>
              <a:defRPr sz="2600" b="1">
                <a:solidFill>
                  <a:srgbClr val="E7E7E7"/>
                </a:solidFill>
                <a:latin typeface="+mj-lt"/>
              </a:defRPr>
            </a:lvl1pPr>
          </a:lstStyle>
          <a:p>
            <a:pPr lvl="0"/>
            <a:r>
              <a:rPr lang="en-GB" dirty="0" smtClean="0"/>
              <a:t>Click to add page sub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287338" y="2123512"/>
            <a:ext cx="8569325" cy="396875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GB" dirty="0" smtClean="0"/>
              <a:t>Click to add content/agenda text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88000" y="1917767"/>
            <a:ext cx="8568937" cy="1588"/>
          </a:xfrm>
          <a:prstGeom prst="line">
            <a:avLst/>
          </a:prstGeom>
          <a:ln w="7620" cap="flat" cmpd="sng" algn="ctr">
            <a:solidFill>
              <a:srgbClr val="E7E7E7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715626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/Agenda 13">
    <p:bg>
      <p:bgPr>
        <a:solidFill>
          <a:srgbClr val="E7E7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002147"/>
                </a:solidFill>
              </a:defRPr>
            </a:lvl1pPr>
          </a:lstStyle>
          <a:p>
            <a:r>
              <a:rPr lang="en-GB" dirty="0" smtClean="0"/>
              <a:t>Click to add page title (Content/Agenda)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1269657"/>
            <a:ext cx="6936756" cy="485775"/>
          </a:xfrm>
        </p:spPr>
        <p:txBody>
          <a:bodyPr tIns="0">
            <a:noAutofit/>
          </a:bodyPr>
          <a:lstStyle>
            <a:lvl1pPr marL="0" indent="0" algn="l">
              <a:spcBef>
                <a:spcPts val="0"/>
              </a:spcBef>
              <a:buFontTx/>
              <a:buNone/>
              <a:defRPr sz="2600" b="1">
                <a:solidFill>
                  <a:srgbClr val="747679"/>
                </a:solidFill>
                <a:latin typeface="+mj-lt"/>
              </a:defRPr>
            </a:lvl1pPr>
          </a:lstStyle>
          <a:p>
            <a:pPr lvl="0"/>
            <a:r>
              <a:rPr lang="en-GB" dirty="0" smtClean="0"/>
              <a:t>Click to add page sub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287338" y="2123512"/>
            <a:ext cx="8569325" cy="396875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GB" dirty="0" smtClean="0"/>
              <a:t>Click to add content/agenda text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720443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 smtClean="0"/>
              <a:t>Click to add page title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Presentation name </a:t>
            </a:r>
            <a:r>
              <a:rPr lang="en-US" b="0" dirty="0" smtClean="0">
                <a:solidFill>
                  <a:srgbClr val="747679"/>
                </a:solidFill>
              </a:rPr>
              <a:t>Presenter Name and Date</a:t>
            </a:r>
            <a:endParaRPr lang="en-US" b="0" dirty="0">
              <a:solidFill>
                <a:srgbClr val="74767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20978-8253-124C-B391-04AC4DA943D1}" type="slidenum">
              <a:rPr lang="en-US" smtClean="0">
                <a:solidFill>
                  <a:srgbClr val="002147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2147">
                  <a:tint val="75000"/>
                </a:srgbClr>
              </a:solidFill>
            </a:endParaRP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87338" y="1269657"/>
            <a:ext cx="6936756" cy="485775"/>
          </a:xfrm>
        </p:spPr>
        <p:txBody>
          <a:bodyPr tIns="0">
            <a:noAutofit/>
          </a:bodyPr>
          <a:lstStyle>
            <a:lvl1pPr marL="0" indent="0" algn="l">
              <a:spcBef>
                <a:spcPts val="0"/>
              </a:spcBef>
              <a:buFontTx/>
              <a:buNone/>
              <a:defRPr sz="2600" b="0">
                <a:solidFill>
                  <a:srgbClr val="747679"/>
                </a:solidFill>
                <a:latin typeface="+mj-lt"/>
              </a:defRPr>
            </a:lvl1pPr>
          </a:lstStyle>
          <a:p>
            <a:pPr lvl="0"/>
            <a:r>
              <a:rPr lang="en-GB" dirty="0" smtClean="0"/>
              <a:t>Click to add sub title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293688" y="2110852"/>
            <a:ext cx="8566150" cy="4267723"/>
          </a:xfrm>
          <a:noFill/>
          <a:ln>
            <a:noFill/>
          </a:ln>
        </p:spPr>
        <p:txBody>
          <a:bodyPr/>
          <a:lstStyle/>
          <a:p>
            <a:pPr lvl="0"/>
            <a:r>
              <a:rPr lang="en-GB" dirty="0" smtClean="0"/>
              <a:t>Click to add text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75030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mal Cov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293688" y="2242799"/>
            <a:ext cx="8568000" cy="4140000"/>
          </a:xfrm>
          <a:prstGeom prst="rect">
            <a:avLst/>
          </a:prstGeom>
          <a:solidFill>
            <a:srgbClr val="74767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0000" y="2527408"/>
            <a:ext cx="8571838" cy="443030"/>
          </a:xfrm>
        </p:spPr>
        <p:txBody>
          <a:bodyPr tIns="0" anchor="t" anchorCtr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dirty="0" smtClean="0"/>
              <a:t>Click to add title (Informal cover)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720000" y="3012228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E7E7E7"/>
                </a:solidFill>
              </a:defRPr>
            </a:lvl1pPr>
          </a:lstStyle>
          <a:p>
            <a:pPr lvl="0"/>
            <a:r>
              <a:rPr lang="en-GB" dirty="0" smtClean="0"/>
              <a:t>Click to add sub heading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3736112"/>
            <a:ext cx="8572500" cy="336516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FFFFFF"/>
                </a:solidFill>
              </a:defRPr>
            </a:lvl1pPr>
          </a:lstStyle>
          <a:p>
            <a:pPr lvl="0"/>
            <a:r>
              <a:rPr lang="en-GB" dirty="0" smtClean="0"/>
              <a:t>Click to add presenter name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720000" y="4006696"/>
            <a:ext cx="8566150" cy="1503836"/>
          </a:xfrm>
        </p:spPr>
        <p:txBody>
          <a:bodyPr tIns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E7E7E7"/>
                </a:solidFill>
              </a:defRPr>
            </a:lvl1pPr>
          </a:lstStyle>
          <a:p>
            <a:pPr lvl="0"/>
            <a:r>
              <a:rPr lang="en-GB" dirty="0" smtClean="0"/>
              <a:t>Click to add date</a:t>
            </a:r>
          </a:p>
        </p:txBody>
      </p:sp>
    </p:spTree>
    <p:extLst>
      <p:ext uri="{BB962C8B-B14F-4D97-AF65-F5344CB8AC3E}">
        <p14:creationId xmlns:p14="http://schemas.microsoft.com/office/powerpoint/2010/main" val="333947499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 El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 smtClean="0"/>
              <a:t>Click to add page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88000" y="2243138"/>
            <a:ext cx="8572904" cy="4135437"/>
          </a:xfrm>
        </p:spPr>
        <p:txBody>
          <a:bodyPr/>
          <a:lstStyle>
            <a:lvl1pPr>
              <a:buNone/>
              <a:defRPr baseline="0"/>
            </a:lvl1pPr>
          </a:lstStyle>
          <a:p>
            <a:pPr lvl="0"/>
            <a:r>
              <a:rPr lang="en-GB" dirty="0" smtClean="0"/>
              <a:t>Click icon to add element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Presentation name </a:t>
            </a:r>
            <a:r>
              <a:rPr lang="en-US" b="0" dirty="0" smtClean="0">
                <a:solidFill>
                  <a:srgbClr val="747679"/>
                </a:solidFill>
              </a:rPr>
              <a:t>Presenter Name and Date</a:t>
            </a:r>
            <a:endParaRPr lang="en-US" b="0" dirty="0">
              <a:solidFill>
                <a:srgbClr val="74767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20978-8253-124C-B391-04AC4DA943D1}" type="slidenum">
              <a:rPr lang="en-US" smtClean="0">
                <a:solidFill>
                  <a:srgbClr val="002147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2147">
                  <a:tint val="75000"/>
                </a:srgbClr>
              </a:solidFill>
            </a:endParaRP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87338" y="1269657"/>
            <a:ext cx="6936756" cy="485775"/>
          </a:xfrm>
        </p:spPr>
        <p:txBody>
          <a:bodyPr tIns="0">
            <a:noAutofit/>
          </a:bodyPr>
          <a:lstStyle>
            <a:lvl1pPr marL="0" indent="0" algn="l">
              <a:spcBef>
                <a:spcPts val="0"/>
              </a:spcBef>
              <a:buFontTx/>
              <a:buNone/>
              <a:defRPr sz="2600" b="0">
                <a:solidFill>
                  <a:srgbClr val="747679"/>
                </a:solidFill>
                <a:latin typeface="+mj-lt"/>
              </a:defRPr>
            </a:lvl1pPr>
          </a:lstStyle>
          <a:p>
            <a:pPr lvl="0"/>
            <a:r>
              <a:rPr lang="en-GB" dirty="0" smtClean="0"/>
              <a:t>Click to add sub title</a:t>
            </a:r>
          </a:p>
        </p:txBody>
      </p:sp>
    </p:spTree>
    <p:extLst>
      <p:ext uri="{BB962C8B-B14F-4D97-AF65-F5344CB8AC3E}">
        <p14:creationId xmlns:p14="http://schemas.microsoft.com/office/powerpoint/2010/main" val="80620223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288000" y="2243138"/>
            <a:ext cx="8568000" cy="4159222"/>
          </a:xfrm>
        </p:spPr>
        <p:txBody>
          <a:bodyPr/>
          <a:lstStyle>
            <a:lvl1pPr marL="266700" marR="0" indent="-2667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1pPr>
          </a:lstStyle>
          <a:p>
            <a:r>
              <a:rPr lang="en-US" dirty="0" smtClean="0"/>
              <a:t>Click icon to add picture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 smtClean="0"/>
              <a:t>Click to add page title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Presentation name </a:t>
            </a:r>
            <a:r>
              <a:rPr lang="en-US" b="0" dirty="0" smtClean="0">
                <a:solidFill>
                  <a:srgbClr val="747679"/>
                </a:solidFill>
              </a:rPr>
              <a:t>Presenter Name and Date</a:t>
            </a:r>
            <a:endParaRPr lang="en-US" b="0" dirty="0">
              <a:solidFill>
                <a:srgbClr val="74767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5392F13-CBE1-E840-9814-0C9E3ED7E984}" type="slidenum">
              <a:rPr lang="en-US" smtClean="0">
                <a:solidFill>
                  <a:srgbClr val="002147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2147">
                  <a:tint val="75000"/>
                </a:srgbClr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1269657"/>
            <a:ext cx="6936756" cy="485775"/>
          </a:xfrm>
        </p:spPr>
        <p:txBody>
          <a:bodyPr tIns="0">
            <a:noAutofit/>
          </a:bodyPr>
          <a:lstStyle>
            <a:lvl1pPr marL="0" indent="0" algn="l">
              <a:spcBef>
                <a:spcPts val="0"/>
              </a:spcBef>
              <a:buFontTx/>
              <a:buNone/>
              <a:defRPr sz="2600" b="0">
                <a:solidFill>
                  <a:srgbClr val="747679"/>
                </a:solidFill>
                <a:latin typeface="+mj-lt"/>
              </a:defRPr>
            </a:lvl1pPr>
          </a:lstStyle>
          <a:p>
            <a:pPr lvl="0"/>
            <a:r>
              <a:rPr lang="en-GB" dirty="0" smtClean="0"/>
              <a:t>Click to add sub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5088334" y="5852688"/>
            <a:ext cx="3760392" cy="525886"/>
          </a:xfrm>
          <a:solidFill>
            <a:srgbClr val="717EBD"/>
          </a:solidFill>
        </p:spPr>
        <p:txBody>
          <a:bodyPr lIns="144000" tIns="108000" bIns="108000" anchor="b" anchorCtr="0"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2000" b="1" i="0">
                <a:solidFill>
                  <a:srgbClr val="FFFFFF"/>
                </a:solidFill>
              </a:defRPr>
            </a:lvl1pPr>
          </a:lstStyle>
          <a:p>
            <a:pPr lvl="0"/>
            <a:r>
              <a:rPr lang="en-GB" dirty="0" smtClean="0"/>
              <a:t>Click to add annotation text</a:t>
            </a:r>
          </a:p>
        </p:txBody>
      </p:sp>
    </p:spTree>
    <p:extLst>
      <p:ext uri="{BB962C8B-B14F-4D97-AF65-F5344CB8AC3E}">
        <p14:creationId xmlns:p14="http://schemas.microsoft.com/office/powerpoint/2010/main" val="282989241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288000" y="2243138"/>
            <a:ext cx="4068000" cy="415922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 smtClean="0"/>
              <a:t>Click to add page title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Presentation name </a:t>
            </a:r>
            <a:r>
              <a:rPr lang="en-US" b="0" dirty="0" smtClean="0">
                <a:solidFill>
                  <a:srgbClr val="747679"/>
                </a:solidFill>
              </a:rPr>
              <a:t>Presenter Name and Date</a:t>
            </a:r>
            <a:endParaRPr lang="en-US" b="0" dirty="0">
              <a:solidFill>
                <a:srgbClr val="74767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5392F13-CBE1-E840-9814-0C9E3ED7E984}" type="slidenum">
              <a:rPr lang="en-US" smtClean="0">
                <a:solidFill>
                  <a:srgbClr val="002147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2147">
                  <a:tint val="75000"/>
                </a:srgbClr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1269657"/>
            <a:ext cx="6936756" cy="485775"/>
          </a:xfrm>
        </p:spPr>
        <p:txBody>
          <a:bodyPr tIns="0">
            <a:noAutofit/>
          </a:bodyPr>
          <a:lstStyle>
            <a:lvl1pPr marL="0" indent="0" algn="l">
              <a:spcBef>
                <a:spcPts val="0"/>
              </a:spcBef>
              <a:buFontTx/>
              <a:buNone/>
              <a:defRPr sz="2600" b="0">
                <a:solidFill>
                  <a:srgbClr val="747679"/>
                </a:solidFill>
                <a:latin typeface="+mj-lt"/>
              </a:defRPr>
            </a:lvl1pPr>
          </a:lstStyle>
          <a:p>
            <a:pPr lvl="0"/>
            <a:r>
              <a:rPr lang="en-GB" dirty="0" smtClean="0"/>
              <a:t>Click to add sub title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4645466" y="2117185"/>
            <a:ext cx="4211470" cy="4261389"/>
          </a:xfrm>
        </p:spPr>
        <p:txBody>
          <a:bodyPr/>
          <a:lstStyle/>
          <a:p>
            <a:pPr lvl="0"/>
            <a:r>
              <a:rPr lang="en-GB" dirty="0" smtClean="0"/>
              <a:t>Click to add text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213238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 smtClean="0"/>
              <a:t>Click to add page title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Presentation name </a:t>
            </a:r>
            <a:r>
              <a:rPr lang="en-US" b="0" dirty="0" smtClean="0">
                <a:solidFill>
                  <a:srgbClr val="747679"/>
                </a:solidFill>
              </a:rPr>
              <a:t>Presenter Name and Date</a:t>
            </a:r>
            <a:endParaRPr lang="en-US" b="0" dirty="0">
              <a:solidFill>
                <a:srgbClr val="74767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5392F13-CBE1-E840-9814-0C9E3ED7E984}" type="slidenum">
              <a:rPr lang="en-US" smtClean="0">
                <a:solidFill>
                  <a:srgbClr val="002147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2147">
                  <a:tint val="75000"/>
                </a:srgbClr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1269657"/>
            <a:ext cx="6936756" cy="485775"/>
          </a:xfrm>
        </p:spPr>
        <p:txBody>
          <a:bodyPr tIns="0">
            <a:noAutofit/>
          </a:bodyPr>
          <a:lstStyle>
            <a:lvl1pPr marL="0" indent="0" algn="l">
              <a:spcBef>
                <a:spcPts val="0"/>
              </a:spcBef>
              <a:buFontTx/>
              <a:buNone/>
              <a:defRPr sz="2600" b="0">
                <a:solidFill>
                  <a:srgbClr val="747679"/>
                </a:solidFill>
                <a:latin typeface="+mj-lt"/>
              </a:defRPr>
            </a:lvl1pPr>
          </a:lstStyle>
          <a:p>
            <a:pPr lvl="0"/>
            <a:r>
              <a:rPr lang="en-GB" dirty="0" smtClean="0"/>
              <a:t>Click to add sub title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4356000" y="2243138"/>
            <a:ext cx="4500936" cy="4135436"/>
          </a:xfrm>
          <a:solidFill>
            <a:srgbClr val="0082C0"/>
          </a:solidFill>
        </p:spPr>
        <p:txBody>
          <a:bodyPr lIns="216000" tIns="144000" rIns="72000">
            <a:normAutofit/>
          </a:bodyPr>
          <a:lstStyle>
            <a:lvl1pPr>
              <a:spcBef>
                <a:spcPts val="400"/>
              </a:spcBef>
              <a:buFontTx/>
              <a:buNone/>
              <a:defRPr sz="1700">
                <a:solidFill>
                  <a:srgbClr val="FFFFFF"/>
                </a:solidFill>
              </a:defRPr>
            </a:lvl1pPr>
            <a:lvl2pPr>
              <a:spcBef>
                <a:spcPts val="400"/>
              </a:spcBef>
              <a:buFontTx/>
              <a:buNone/>
              <a:defRPr sz="1700">
                <a:solidFill>
                  <a:srgbClr val="FFFFFF"/>
                </a:solidFill>
              </a:defRPr>
            </a:lvl2pPr>
            <a:lvl3pPr>
              <a:spcBef>
                <a:spcPts val="400"/>
              </a:spcBef>
              <a:buFontTx/>
              <a:buNone/>
              <a:defRPr sz="1700">
                <a:solidFill>
                  <a:srgbClr val="FFFFFF"/>
                </a:solidFill>
              </a:defRPr>
            </a:lvl3pPr>
            <a:lvl4pPr>
              <a:spcBef>
                <a:spcPts val="400"/>
              </a:spcBef>
              <a:buFontTx/>
              <a:buNone/>
              <a:defRPr sz="1700">
                <a:solidFill>
                  <a:srgbClr val="FFFFFF"/>
                </a:solidFill>
              </a:defRPr>
            </a:lvl4pPr>
            <a:lvl5pPr>
              <a:spcBef>
                <a:spcPts val="400"/>
              </a:spcBef>
              <a:buFontTx/>
              <a:buNone/>
              <a:defRPr sz="1700">
                <a:solidFill>
                  <a:srgbClr val="FFFFFF"/>
                </a:solidFill>
              </a:defRPr>
            </a:lvl5pPr>
          </a:lstStyle>
          <a:p>
            <a:pPr lvl="0"/>
            <a:r>
              <a:rPr lang="en-GB" dirty="0" smtClean="0"/>
              <a:t>Click to add text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level5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288000" y="2243138"/>
            <a:ext cx="4068000" cy="4159222"/>
          </a:xfrm>
        </p:spPr>
        <p:txBody>
          <a:bodyPr/>
          <a:lstStyle>
            <a:lvl1pPr marL="266700" marR="0" indent="-2667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1pPr>
          </a:lstStyle>
          <a:p>
            <a:r>
              <a:rPr lang="en-US" dirty="0" smtClean="0"/>
              <a:t>Click icon to add picture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284071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1">
    <p:bg>
      <p:bgPr>
        <a:solidFill>
          <a:srgbClr val="7476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8000" y="2149552"/>
            <a:ext cx="8571838" cy="443030"/>
          </a:xfrm>
        </p:spPr>
        <p:txBody>
          <a:bodyPr tIns="0" anchor="t" anchorCtr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dirty="0" smtClean="0"/>
              <a:t>Click to add divider page title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2634372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E7E7E7"/>
                </a:solidFill>
              </a:defRPr>
            </a:lvl1pPr>
          </a:lstStyle>
          <a:p>
            <a:pPr lvl="0"/>
            <a:r>
              <a:rPr lang="en-GB" dirty="0" smtClean="0"/>
              <a:t>Click to add divider page sub title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88000" y="1917767"/>
            <a:ext cx="8568937" cy="1588"/>
          </a:xfrm>
          <a:prstGeom prst="line">
            <a:avLst/>
          </a:prstGeom>
          <a:ln w="7620" cap="flat" cmpd="sng" algn="ctr">
            <a:solidFill>
              <a:srgbClr val="E7E7E7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52054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2">
    <p:bg>
      <p:bgPr>
        <a:solidFill>
          <a:srgbClr val="0082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8000" y="2149552"/>
            <a:ext cx="8571838" cy="443030"/>
          </a:xfrm>
        </p:spPr>
        <p:txBody>
          <a:bodyPr tIns="0" anchor="t" anchorCtr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dirty="0" smtClean="0"/>
              <a:t>Click to add divider page title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2634372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E7E7E7"/>
                </a:solidFill>
              </a:defRPr>
            </a:lvl1pPr>
          </a:lstStyle>
          <a:p>
            <a:pPr lvl="0"/>
            <a:r>
              <a:rPr lang="en-GB" dirty="0" smtClean="0"/>
              <a:t>Click to add divider page sub title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88000" y="1917767"/>
            <a:ext cx="8568937" cy="1588"/>
          </a:xfrm>
          <a:prstGeom prst="line">
            <a:avLst/>
          </a:prstGeom>
          <a:ln w="7620" cap="flat" cmpd="sng" algn="ctr">
            <a:solidFill>
              <a:srgbClr val="E7E7E7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355348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3">
    <p:bg>
      <p:bgPr>
        <a:solidFill>
          <a:srgbClr val="9C13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8000" y="2149552"/>
            <a:ext cx="8571838" cy="443030"/>
          </a:xfrm>
        </p:spPr>
        <p:txBody>
          <a:bodyPr tIns="0" anchor="t" anchorCtr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dirty="0" smtClean="0"/>
              <a:t>Click to add divider page title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2634372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E7E7E7"/>
                </a:solidFill>
              </a:defRPr>
            </a:lvl1pPr>
          </a:lstStyle>
          <a:p>
            <a:pPr lvl="0"/>
            <a:r>
              <a:rPr lang="en-GB" dirty="0" smtClean="0"/>
              <a:t>Click to add divider page sub title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88000" y="1917767"/>
            <a:ext cx="8568937" cy="1588"/>
          </a:xfrm>
          <a:prstGeom prst="line">
            <a:avLst/>
          </a:prstGeom>
          <a:ln w="7620" cap="flat" cmpd="sng" algn="ctr">
            <a:solidFill>
              <a:srgbClr val="E7E7E7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745324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4">
    <p:bg>
      <p:bgPr>
        <a:solidFill>
          <a:srgbClr val="5D4B0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8000" y="2149552"/>
            <a:ext cx="8571838" cy="443030"/>
          </a:xfrm>
        </p:spPr>
        <p:txBody>
          <a:bodyPr tIns="0" anchor="t" anchorCtr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dirty="0" smtClean="0"/>
              <a:t>Click to add divider page title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2634372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E7E7E7"/>
                </a:solidFill>
              </a:defRPr>
            </a:lvl1pPr>
          </a:lstStyle>
          <a:p>
            <a:pPr lvl="0"/>
            <a:r>
              <a:rPr lang="en-GB" dirty="0" smtClean="0"/>
              <a:t>Click to add divider page sub title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88000" y="1917767"/>
            <a:ext cx="8568937" cy="1588"/>
          </a:xfrm>
          <a:prstGeom prst="line">
            <a:avLst/>
          </a:prstGeom>
          <a:ln w="7620" cap="flat" cmpd="sng" algn="ctr">
            <a:solidFill>
              <a:srgbClr val="E7E7E7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881218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5">
    <p:bg>
      <p:bgPr>
        <a:solidFill>
          <a:srgbClr val="898A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8000" y="2149552"/>
            <a:ext cx="8571838" cy="443030"/>
          </a:xfrm>
        </p:spPr>
        <p:txBody>
          <a:bodyPr tIns="0" anchor="t" anchorCtr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dirty="0" smtClean="0"/>
              <a:t>Click to add divider page title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2634372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E7E7E7"/>
                </a:solidFill>
              </a:defRPr>
            </a:lvl1pPr>
          </a:lstStyle>
          <a:p>
            <a:pPr lvl="0"/>
            <a:r>
              <a:rPr lang="en-GB" dirty="0" smtClean="0"/>
              <a:t>Click to add divider page sub title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88000" y="1917767"/>
            <a:ext cx="8568937" cy="1588"/>
          </a:xfrm>
          <a:prstGeom prst="line">
            <a:avLst/>
          </a:prstGeom>
          <a:ln w="762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642300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6">
    <p:bg>
      <p:bgPr>
        <a:solidFill>
          <a:srgbClr val="4B32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8000" y="2149552"/>
            <a:ext cx="8571838" cy="443030"/>
          </a:xfrm>
        </p:spPr>
        <p:txBody>
          <a:bodyPr tIns="0" anchor="t" anchorCtr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dirty="0" smtClean="0"/>
              <a:t>Click to add divider page title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2634372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E7E7E7"/>
                </a:solidFill>
              </a:defRPr>
            </a:lvl1pPr>
          </a:lstStyle>
          <a:p>
            <a:pPr lvl="0"/>
            <a:r>
              <a:rPr lang="en-GB" dirty="0" smtClean="0"/>
              <a:t>Click to add divider page sub title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88000" y="1917767"/>
            <a:ext cx="8568937" cy="1588"/>
          </a:xfrm>
          <a:prstGeom prst="line">
            <a:avLst/>
          </a:prstGeom>
          <a:ln w="762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39641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mal Cov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293688" y="2242799"/>
            <a:ext cx="8568000" cy="4140000"/>
          </a:xfrm>
          <a:prstGeom prst="rect">
            <a:avLst/>
          </a:prstGeom>
          <a:solidFill>
            <a:srgbClr val="0082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0000" y="2527408"/>
            <a:ext cx="8571838" cy="443030"/>
          </a:xfrm>
        </p:spPr>
        <p:txBody>
          <a:bodyPr tIns="0" anchor="t" anchorCtr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dirty="0" smtClean="0"/>
              <a:t>Click to add title (Informal cover)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720000" y="3012228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E7E7E7"/>
                </a:solidFill>
              </a:defRPr>
            </a:lvl1pPr>
          </a:lstStyle>
          <a:p>
            <a:pPr lvl="0"/>
            <a:r>
              <a:rPr lang="en-GB" dirty="0" smtClean="0"/>
              <a:t>Click to add sub heading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3736112"/>
            <a:ext cx="8572500" cy="336516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FFFFFF"/>
                </a:solidFill>
              </a:defRPr>
            </a:lvl1pPr>
          </a:lstStyle>
          <a:p>
            <a:pPr lvl="0"/>
            <a:r>
              <a:rPr lang="en-GB" dirty="0" smtClean="0"/>
              <a:t>Click to add presenter name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720000" y="4006696"/>
            <a:ext cx="8566150" cy="1503836"/>
          </a:xfrm>
        </p:spPr>
        <p:txBody>
          <a:bodyPr tIns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E7E7E7"/>
                </a:solidFill>
              </a:defRPr>
            </a:lvl1pPr>
          </a:lstStyle>
          <a:p>
            <a:pPr lvl="0"/>
            <a:r>
              <a:rPr lang="en-GB" dirty="0" smtClean="0"/>
              <a:t>Click to add date</a:t>
            </a:r>
          </a:p>
        </p:txBody>
      </p:sp>
    </p:spTree>
    <p:extLst>
      <p:ext uri="{BB962C8B-B14F-4D97-AF65-F5344CB8AC3E}">
        <p14:creationId xmlns:p14="http://schemas.microsoft.com/office/powerpoint/2010/main" val="188435918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7">
    <p:bg>
      <p:bgPr>
        <a:solidFill>
          <a:srgbClr val="BD782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8000" y="2149552"/>
            <a:ext cx="8571838" cy="443030"/>
          </a:xfrm>
        </p:spPr>
        <p:txBody>
          <a:bodyPr tIns="0" anchor="t" anchorCtr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dirty="0" smtClean="0"/>
              <a:t>Click to add divider page title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2634372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E7E7E7"/>
                </a:solidFill>
              </a:defRPr>
            </a:lvl1pPr>
          </a:lstStyle>
          <a:p>
            <a:pPr lvl="0"/>
            <a:r>
              <a:rPr lang="en-GB" dirty="0" smtClean="0"/>
              <a:t>Click to add divider page sub title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88000" y="1917767"/>
            <a:ext cx="8568937" cy="1588"/>
          </a:xfrm>
          <a:prstGeom prst="line">
            <a:avLst/>
          </a:prstGeom>
          <a:ln w="762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817975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8">
    <p:bg>
      <p:bgPr>
        <a:solidFill>
          <a:srgbClr val="E7B51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8000" y="2149552"/>
            <a:ext cx="8571838" cy="443030"/>
          </a:xfrm>
        </p:spPr>
        <p:txBody>
          <a:bodyPr tIns="0" anchor="t" anchorCtr="0"/>
          <a:lstStyle>
            <a:lvl1pPr>
              <a:defRPr>
                <a:solidFill>
                  <a:srgbClr val="002147"/>
                </a:solidFill>
              </a:defRPr>
            </a:lvl1pPr>
          </a:lstStyle>
          <a:p>
            <a:r>
              <a:rPr lang="en-GB" dirty="0" smtClean="0"/>
              <a:t>Click to add divider page title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2634372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747679"/>
                </a:solidFill>
              </a:defRPr>
            </a:lvl1pPr>
          </a:lstStyle>
          <a:p>
            <a:pPr lvl="0"/>
            <a:r>
              <a:rPr lang="en-GB" dirty="0" smtClean="0"/>
              <a:t>Click to add divider page sub title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88000" y="1917767"/>
            <a:ext cx="8568937" cy="1588"/>
          </a:xfrm>
          <a:prstGeom prst="line">
            <a:avLst/>
          </a:prstGeom>
          <a:ln w="7620" cap="flat" cmpd="sng" algn="ctr">
            <a:solidFill>
              <a:srgbClr val="002147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449729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9">
    <p:bg>
      <p:bgPr>
        <a:solidFill>
          <a:srgbClr val="4A191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8000" y="2149552"/>
            <a:ext cx="8571838" cy="443030"/>
          </a:xfrm>
        </p:spPr>
        <p:txBody>
          <a:bodyPr tIns="0" anchor="t" anchorCtr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dirty="0" smtClean="0"/>
              <a:t>Click to add divider page title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2634372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E7E7E7"/>
                </a:solidFill>
              </a:defRPr>
            </a:lvl1pPr>
          </a:lstStyle>
          <a:p>
            <a:pPr lvl="0"/>
            <a:r>
              <a:rPr lang="en-GB" dirty="0" smtClean="0"/>
              <a:t>Click to add divider page sub title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88000" y="1917767"/>
            <a:ext cx="8568937" cy="1588"/>
          </a:xfrm>
          <a:prstGeom prst="line">
            <a:avLst/>
          </a:prstGeom>
          <a:ln w="762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722562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10">
    <p:bg>
      <p:bgPr>
        <a:solidFill>
          <a:srgbClr val="E8D3A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8000" y="2149552"/>
            <a:ext cx="8571838" cy="443030"/>
          </a:xfrm>
        </p:spPr>
        <p:txBody>
          <a:bodyPr tIns="0" anchor="t" anchorCtr="0"/>
          <a:lstStyle>
            <a:lvl1pPr>
              <a:defRPr>
                <a:solidFill>
                  <a:srgbClr val="002147"/>
                </a:solidFill>
              </a:defRPr>
            </a:lvl1pPr>
          </a:lstStyle>
          <a:p>
            <a:r>
              <a:rPr lang="en-GB" dirty="0" smtClean="0"/>
              <a:t>Click to add divider page title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2634372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747679"/>
                </a:solidFill>
              </a:defRPr>
            </a:lvl1pPr>
          </a:lstStyle>
          <a:p>
            <a:pPr lvl="0"/>
            <a:r>
              <a:rPr lang="en-GB" dirty="0" smtClean="0"/>
              <a:t>Click to add divider page sub title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88000" y="1917767"/>
            <a:ext cx="8568937" cy="1588"/>
          </a:xfrm>
          <a:prstGeom prst="line">
            <a:avLst/>
          </a:prstGeom>
          <a:ln w="7620" cap="flat" cmpd="sng" algn="ctr">
            <a:solidFill>
              <a:srgbClr val="002147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734501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11">
    <p:bg>
      <p:bgPr>
        <a:solidFill>
          <a:srgbClr val="DC91A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8000" y="2149552"/>
            <a:ext cx="8571838" cy="443030"/>
          </a:xfrm>
        </p:spPr>
        <p:txBody>
          <a:bodyPr tIns="0" anchor="t" anchorCtr="0"/>
          <a:lstStyle>
            <a:lvl1pPr>
              <a:defRPr>
                <a:solidFill>
                  <a:srgbClr val="002147"/>
                </a:solidFill>
              </a:defRPr>
            </a:lvl1pPr>
          </a:lstStyle>
          <a:p>
            <a:r>
              <a:rPr lang="en-GB" dirty="0" smtClean="0"/>
              <a:t>Click to add divider page title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2634372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FFFFFF"/>
                </a:solidFill>
              </a:defRPr>
            </a:lvl1pPr>
          </a:lstStyle>
          <a:p>
            <a:pPr lvl="0"/>
            <a:r>
              <a:rPr lang="en-GB" dirty="0" smtClean="0"/>
              <a:t>Click to add divider page sub title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88000" y="1917767"/>
            <a:ext cx="8568937" cy="1588"/>
          </a:xfrm>
          <a:prstGeom prst="line">
            <a:avLst/>
          </a:prstGeom>
          <a:ln w="7620" cap="flat" cmpd="sng" algn="ctr">
            <a:solidFill>
              <a:srgbClr val="002147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381086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12">
    <p:bg>
      <p:bgPr>
        <a:solidFill>
          <a:srgbClr val="717E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8000" y="2149552"/>
            <a:ext cx="8571838" cy="443030"/>
          </a:xfrm>
        </p:spPr>
        <p:txBody>
          <a:bodyPr tIns="0" anchor="t" anchorCtr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dirty="0" smtClean="0"/>
              <a:t>Click to add divider page title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2634372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E7E7E7"/>
                </a:solidFill>
              </a:defRPr>
            </a:lvl1pPr>
          </a:lstStyle>
          <a:p>
            <a:pPr lvl="0"/>
            <a:r>
              <a:rPr lang="en-GB" dirty="0" smtClean="0"/>
              <a:t>Click to add divider page sub title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88000" y="1917767"/>
            <a:ext cx="8568937" cy="1588"/>
          </a:xfrm>
          <a:prstGeom prst="line">
            <a:avLst/>
          </a:prstGeom>
          <a:ln w="762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504647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13">
    <p:bg>
      <p:bgPr>
        <a:solidFill>
          <a:srgbClr val="E7E7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8000" y="2149552"/>
            <a:ext cx="8571838" cy="443030"/>
          </a:xfrm>
        </p:spPr>
        <p:txBody>
          <a:bodyPr tIns="0" anchor="t" anchorCtr="0"/>
          <a:lstStyle>
            <a:lvl1pPr>
              <a:defRPr>
                <a:solidFill>
                  <a:srgbClr val="002147"/>
                </a:solidFill>
              </a:defRPr>
            </a:lvl1pPr>
          </a:lstStyle>
          <a:p>
            <a:r>
              <a:rPr lang="en-GB" dirty="0" smtClean="0"/>
              <a:t>Click to add divider page title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2634372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747679"/>
                </a:solidFill>
              </a:defRPr>
            </a:lvl1pPr>
          </a:lstStyle>
          <a:p>
            <a:pPr lvl="0"/>
            <a:r>
              <a:rPr lang="en-GB" dirty="0" smtClean="0"/>
              <a:t>Click to add divider page sub title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88000" y="1917767"/>
            <a:ext cx="8568937" cy="1588"/>
          </a:xfrm>
          <a:prstGeom prst="line">
            <a:avLst/>
          </a:prstGeom>
          <a:ln w="7620" cap="flat" cmpd="sng" algn="ctr">
            <a:solidFill>
              <a:srgbClr val="002147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65754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ur Refer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 smtClean="0"/>
              <a:t>Colour </a:t>
            </a:r>
            <a:r>
              <a:rPr lang="en-GB" dirty="0" err="1" smtClean="0"/>
              <a:t>Pallette</a:t>
            </a:r>
            <a:endParaRPr lang="en-US" dirty="0"/>
          </a:p>
        </p:txBody>
      </p:sp>
      <p:sp>
        <p:nvSpPr>
          <p:cNvPr id="5" name="Text Placeholder 22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287338" y="1269657"/>
            <a:ext cx="1486532" cy="485775"/>
          </a:xfrm>
        </p:spPr>
        <p:txBody>
          <a:bodyPr/>
          <a:lstStyle>
            <a:lvl1pPr>
              <a:buNone/>
              <a:defRPr>
                <a:solidFill>
                  <a:srgbClr val="747679"/>
                </a:solidFill>
              </a:defRPr>
            </a:lvl1pPr>
          </a:lstStyle>
          <a:p>
            <a:r>
              <a:rPr lang="en-US" dirty="0" smtClean="0"/>
              <a:t>Primary</a:t>
            </a:r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3859685" y="5486400"/>
            <a:ext cx="1634067" cy="1154668"/>
          </a:xfrm>
          <a:prstGeom prst="rect">
            <a:avLst/>
          </a:prstGeom>
          <a:solidFill>
            <a:srgbClr val="898A1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04000" tIns="0" rIns="0" bIns="0" rtlCol="0" anchor="ctr" anchorCtr="0"/>
          <a:lstStyle/>
          <a:p>
            <a:pPr defTabSz="457200"/>
            <a:r>
              <a:rPr lang="en-US" dirty="0">
                <a:solidFill>
                  <a:prstClr val="white"/>
                </a:solidFill>
              </a:rPr>
              <a:t>R: 137</a:t>
            </a:r>
          </a:p>
          <a:p>
            <a:pPr defTabSz="457200"/>
            <a:r>
              <a:rPr lang="en-US" dirty="0">
                <a:solidFill>
                  <a:prstClr val="white"/>
                </a:solidFill>
              </a:rPr>
              <a:t>G: 138</a:t>
            </a:r>
          </a:p>
          <a:p>
            <a:pPr defTabSz="457200"/>
            <a:r>
              <a:rPr lang="en-US" dirty="0">
                <a:solidFill>
                  <a:prstClr val="white"/>
                </a:solidFill>
              </a:rPr>
              <a:t>B: 23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3859685" y="3182679"/>
            <a:ext cx="1634067" cy="1058333"/>
          </a:xfrm>
          <a:prstGeom prst="rect">
            <a:avLst/>
          </a:prstGeom>
          <a:solidFill>
            <a:srgbClr val="9C132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04000" rIns="0" bIns="0" rtlCol="0" anchor="ctr"/>
          <a:lstStyle/>
          <a:p>
            <a:pPr defTabSz="457200"/>
            <a:r>
              <a:rPr lang="en-US" dirty="0">
                <a:solidFill>
                  <a:prstClr val="white"/>
                </a:solidFill>
              </a:rPr>
              <a:t>R: 156</a:t>
            </a:r>
          </a:p>
          <a:p>
            <a:pPr defTabSz="457200"/>
            <a:r>
              <a:rPr lang="en-US" dirty="0">
                <a:solidFill>
                  <a:prstClr val="white"/>
                </a:solidFill>
              </a:rPr>
              <a:t>G: 19</a:t>
            </a:r>
          </a:p>
          <a:p>
            <a:pPr defTabSz="457200"/>
            <a:r>
              <a:rPr lang="en-US" dirty="0">
                <a:solidFill>
                  <a:prstClr val="white"/>
                </a:solidFill>
              </a:rPr>
              <a:t>B: 46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3859685" y="4291412"/>
            <a:ext cx="1634067" cy="1154668"/>
          </a:xfrm>
          <a:prstGeom prst="rect">
            <a:avLst/>
          </a:prstGeom>
          <a:solidFill>
            <a:srgbClr val="5D4B0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04000" rIns="0" bIns="0" rtlCol="0" anchor="ctr"/>
          <a:lstStyle/>
          <a:p>
            <a:pPr defTabSz="457200"/>
            <a:r>
              <a:rPr lang="en-US" dirty="0">
                <a:solidFill>
                  <a:prstClr val="white"/>
                </a:solidFill>
              </a:rPr>
              <a:t>R: 93</a:t>
            </a:r>
          </a:p>
          <a:p>
            <a:pPr defTabSz="457200"/>
            <a:r>
              <a:rPr lang="en-US" dirty="0">
                <a:solidFill>
                  <a:prstClr val="white"/>
                </a:solidFill>
              </a:rPr>
              <a:t>G: 75</a:t>
            </a:r>
          </a:p>
          <a:p>
            <a:pPr defTabSz="457200"/>
            <a:r>
              <a:rPr lang="en-US" dirty="0">
                <a:solidFill>
                  <a:prstClr val="white"/>
                </a:solidFill>
              </a:rPr>
              <a:t>B: 10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7234146" y="4291605"/>
            <a:ext cx="1634067" cy="1154668"/>
          </a:xfrm>
          <a:prstGeom prst="rect">
            <a:avLst/>
          </a:prstGeom>
          <a:solidFill>
            <a:srgbClr val="717EB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04000" bIns="0" rtlCol="0" anchor="ctr"/>
          <a:lstStyle/>
          <a:p>
            <a:pPr defTabSz="457200"/>
            <a:r>
              <a:rPr lang="en-US" dirty="0">
                <a:solidFill>
                  <a:prstClr val="white"/>
                </a:solidFill>
              </a:rPr>
              <a:t>R: 113</a:t>
            </a:r>
          </a:p>
          <a:p>
            <a:pPr defTabSz="457200"/>
            <a:r>
              <a:rPr lang="en-US" dirty="0">
                <a:solidFill>
                  <a:prstClr val="white"/>
                </a:solidFill>
              </a:rPr>
              <a:t>G: 126</a:t>
            </a:r>
          </a:p>
          <a:p>
            <a:pPr defTabSz="457200"/>
            <a:r>
              <a:rPr lang="en-US" dirty="0">
                <a:solidFill>
                  <a:prstClr val="white"/>
                </a:solidFill>
              </a:rPr>
              <a:t>B: 189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304800" y="5486400"/>
            <a:ext cx="1634067" cy="1154668"/>
          </a:xfrm>
          <a:prstGeom prst="rect">
            <a:avLst/>
          </a:prstGeom>
          <a:solidFill>
            <a:srgbClr val="74767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04000" tIns="0" bIns="0" rtlCol="0" anchor="ctr"/>
          <a:lstStyle/>
          <a:p>
            <a:pPr defTabSz="457200"/>
            <a:r>
              <a:rPr lang="en-US" dirty="0">
                <a:solidFill>
                  <a:prstClr val="white"/>
                </a:solidFill>
              </a:rPr>
              <a:t>R: 116</a:t>
            </a:r>
          </a:p>
          <a:p>
            <a:pPr defTabSz="457200"/>
            <a:r>
              <a:rPr lang="en-US" dirty="0">
                <a:solidFill>
                  <a:prstClr val="white"/>
                </a:solidFill>
              </a:rPr>
              <a:t>G: 118</a:t>
            </a:r>
          </a:p>
          <a:p>
            <a:pPr defTabSz="457200"/>
            <a:r>
              <a:rPr lang="en-US" dirty="0">
                <a:solidFill>
                  <a:prstClr val="white"/>
                </a:solidFill>
              </a:rPr>
              <a:t>B: 121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5539590" y="5485184"/>
            <a:ext cx="1634067" cy="1154668"/>
          </a:xfrm>
          <a:prstGeom prst="rect">
            <a:avLst/>
          </a:prstGeom>
          <a:solidFill>
            <a:srgbClr val="4A191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04000" bIns="0" rtlCol="0" anchor="ctr"/>
          <a:lstStyle/>
          <a:p>
            <a:pPr defTabSz="457200"/>
            <a:r>
              <a:rPr lang="en-US" dirty="0">
                <a:solidFill>
                  <a:prstClr val="white"/>
                </a:solidFill>
              </a:rPr>
              <a:t>R: 74</a:t>
            </a:r>
          </a:p>
          <a:p>
            <a:pPr defTabSz="457200"/>
            <a:r>
              <a:rPr lang="en-US" dirty="0">
                <a:solidFill>
                  <a:prstClr val="white"/>
                </a:solidFill>
              </a:rPr>
              <a:t>G: 25</a:t>
            </a:r>
          </a:p>
          <a:p>
            <a:pPr defTabSz="457200"/>
            <a:r>
              <a:rPr lang="en-US" dirty="0">
                <a:solidFill>
                  <a:prstClr val="white"/>
                </a:solidFill>
              </a:rPr>
              <a:t>B: 19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5544814" y="3190731"/>
            <a:ext cx="1634067" cy="1058333"/>
          </a:xfrm>
          <a:prstGeom prst="rect">
            <a:avLst/>
          </a:prstGeom>
          <a:solidFill>
            <a:srgbClr val="BD782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04000" bIns="0" rtlCol="0" anchor="ctr"/>
          <a:lstStyle/>
          <a:p>
            <a:pPr defTabSz="457200"/>
            <a:r>
              <a:rPr lang="en-US" dirty="0">
                <a:solidFill>
                  <a:prstClr val="white"/>
                </a:solidFill>
              </a:rPr>
              <a:t>R: 189</a:t>
            </a:r>
          </a:p>
          <a:p>
            <a:pPr defTabSz="457200"/>
            <a:r>
              <a:rPr lang="en-US" dirty="0">
                <a:solidFill>
                  <a:prstClr val="white"/>
                </a:solidFill>
              </a:rPr>
              <a:t>G: 120</a:t>
            </a:r>
          </a:p>
          <a:p>
            <a:pPr defTabSz="457200"/>
            <a:r>
              <a:rPr lang="en-US" dirty="0">
                <a:solidFill>
                  <a:prstClr val="white"/>
                </a:solidFill>
              </a:rPr>
              <a:t>B: 36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5544444" y="4291612"/>
            <a:ext cx="1634067" cy="1154668"/>
          </a:xfrm>
          <a:prstGeom prst="rect">
            <a:avLst/>
          </a:prstGeom>
          <a:solidFill>
            <a:srgbClr val="E7B51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04000" bIns="0" rtlCol="0" anchor="ctr"/>
          <a:lstStyle/>
          <a:p>
            <a:pPr defTabSz="457200"/>
            <a:r>
              <a:rPr lang="en-US" dirty="0">
                <a:solidFill>
                  <a:prstClr val="white"/>
                </a:solidFill>
              </a:rPr>
              <a:t>R: 231</a:t>
            </a:r>
          </a:p>
          <a:p>
            <a:pPr defTabSz="457200"/>
            <a:r>
              <a:rPr lang="en-US" dirty="0">
                <a:solidFill>
                  <a:prstClr val="white"/>
                </a:solidFill>
              </a:rPr>
              <a:t>G: 181</a:t>
            </a:r>
          </a:p>
          <a:p>
            <a:pPr defTabSz="457200"/>
            <a:r>
              <a:rPr lang="en-US" dirty="0">
                <a:solidFill>
                  <a:prstClr val="white"/>
                </a:solidFill>
              </a:rPr>
              <a:t>B: 19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7239370" y="1924631"/>
            <a:ext cx="1634067" cy="1224980"/>
          </a:xfrm>
          <a:prstGeom prst="rect">
            <a:avLst/>
          </a:prstGeom>
          <a:solidFill>
            <a:srgbClr val="E8D3A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04000" bIns="0" rtlCol="0" anchor="ctr"/>
          <a:lstStyle/>
          <a:p>
            <a:pPr defTabSz="457200"/>
            <a:r>
              <a:rPr lang="en-US" dirty="0">
                <a:solidFill>
                  <a:prstClr val="white"/>
                </a:solidFill>
              </a:rPr>
              <a:t>R: 232</a:t>
            </a:r>
          </a:p>
          <a:p>
            <a:pPr defTabSz="457200"/>
            <a:r>
              <a:rPr lang="en-US" dirty="0">
                <a:solidFill>
                  <a:prstClr val="white"/>
                </a:solidFill>
              </a:rPr>
              <a:t>G: 211</a:t>
            </a:r>
          </a:p>
          <a:p>
            <a:pPr defTabSz="457200"/>
            <a:r>
              <a:rPr lang="en-US" dirty="0">
                <a:solidFill>
                  <a:prstClr val="white"/>
                </a:solidFill>
              </a:rPr>
              <a:t>B: 165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7239370" y="3190732"/>
            <a:ext cx="1634067" cy="1058333"/>
          </a:xfrm>
          <a:prstGeom prst="rect">
            <a:avLst/>
          </a:prstGeom>
          <a:solidFill>
            <a:srgbClr val="DC91A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04000" bIns="0" rtlCol="0" anchor="ctr"/>
          <a:lstStyle/>
          <a:p>
            <a:pPr defTabSz="457200"/>
            <a:r>
              <a:rPr lang="en-US" dirty="0">
                <a:solidFill>
                  <a:prstClr val="white"/>
                </a:solidFill>
              </a:rPr>
              <a:t>R: 220</a:t>
            </a:r>
          </a:p>
          <a:p>
            <a:pPr defTabSz="457200"/>
            <a:r>
              <a:rPr lang="en-US" dirty="0">
                <a:solidFill>
                  <a:prstClr val="white"/>
                </a:solidFill>
              </a:rPr>
              <a:t>G: 145</a:t>
            </a:r>
          </a:p>
          <a:p>
            <a:pPr defTabSz="457200"/>
            <a:r>
              <a:rPr lang="en-US" dirty="0">
                <a:solidFill>
                  <a:prstClr val="white"/>
                </a:solidFill>
              </a:rPr>
              <a:t>B: 174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304800" y="1920720"/>
            <a:ext cx="1634067" cy="1224980"/>
          </a:xfrm>
          <a:prstGeom prst="rect">
            <a:avLst/>
          </a:prstGeom>
          <a:solidFill>
            <a:srgbClr val="00214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04000" rIns="0" bIns="0" rtlCol="0" anchor="ctr"/>
          <a:lstStyle/>
          <a:p>
            <a:pPr defTabSz="457200"/>
            <a:r>
              <a:rPr lang="en-US" dirty="0">
                <a:solidFill>
                  <a:prstClr val="white"/>
                </a:solidFill>
              </a:rPr>
              <a:t>R: 0</a:t>
            </a:r>
          </a:p>
          <a:p>
            <a:pPr defTabSz="457200"/>
            <a:r>
              <a:rPr lang="en-US" dirty="0">
                <a:solidFill>
                  <a:prstClr val="white"/>
                </a:solidFill>
              </a:rPr>
              <a:t>G: 33</a:t>
            </a:r>
          </a:p>
          <a:p>
            <a:pPr defTabSz="457200"/>
            <a:r>
              <a:rPr lang="en-US" dirty="0">
                <a:solidFill>
                  <a:prstClr val="white"/>
                </a:solidFill>
              </a:rPr>
              <a:t>B: 71</a:t>
            </a:r>
          </a:p>
        </p:txBody>
      </p:sp>
      <p:sp>
        <p:nvSpPr>
          <p:cNvPr id="17" name="Text Placeholder 22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3865326" y="1269657"/>
            <a:ext cx="2887487" cy="485775"/>
          </a:xfrm>
        </p:spPr>
        <p:txBody>
          <a:bodyPr/>
          <a:lstStyle>
            <a:lvl1pPr>
              <a:buNone/>
              <a:defRPr>
                <a:solidFill>
                  <a:srgbClr val="747679"/>
                </a:solidFill>
              </a:defRPr>
            </a:lvl1pPr>
          </a:lstStyle>
          <a:p>
            <a:r>
              <a:rPr lang="en-US" dirty="0" smtClean="0"/>
              <a:t>Secondary</a:t>
            </a:r>
            <a:endParaRPr lang="en-US" dirty="0"/>
          </a:p>
        </p:txBody>
      </p:sp>
      <p:sp>
        <p:nvSpPr>
          <p:cNvPr id="18" name="Rectangle 17"/>
          <p:cNvSpPr/>
          <p:nvPr userDrawn="1"/>
        </p:nvSpPr>
        <p:spPr>
          <a:xfrm>
            <a:off x="304800" y="4289011"/>
            <a:ext cx="1634067" cy="1154668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04000" tIns="0" rIns="0" bIns="0" rtlCol="0" anchor="ctr" anchorCtr="0"/>
          <a:lstStyle/>
          <a:p>
            <a:pPr defTabSz="457200"/>
            <a:r>
              <a:rPr lang="en-US" dirty="0">
                <a:solidFill>
                  <a:prstClr val="white"/>
                </a:solidFill>
              </a:rPr>
              <a:t>R: 0</a:t>
            </a:r>
          </a:p>
          <a:p>
            <a:pPr defTabSz="457200"/>
            <a:r>
              <a:rPr lang="en-US" dirty="0">
                <a:solidFill>
                  <a:prstClr val="white"/>
                </a:solidFill>
              </a:rPr>
              <a:t>G: 0</a:t>
            </a:r>
          </a:p>
          <a:p>
            <a:pPr defTabSz="457200"/>
            <a:r>
              <a:rPr lang="en-US" dirty="0">
                <a:solidFill>
                  <a:prstClr val="white"/>
                </a:solidFill>
              </a:rPr>
              <a:t>B: 0</a:t>
            </a:r>
          </a:p>
        </p:txBody>
      </p:sp>
      <p:sp>
        <p:nvSpPr>
          <p:cNvPr id="19" name="Rectangle 18"/>
          <p:cNvSpPr/>
          <p:nvPr userDrawn="1"/>
        </p:nvSpPr>
        <p:spPr>
          <a:xfrm>
            <a:off x="3859685" y="1920720"/>
            <a:ext cx="1634067" cy="1224980"/>
          </a:xfrm>
          <a:prstGeom prst="rect">
            <a:avLst/>
          </a:prstGeom>
          <a:solidFill>
            <a:srgbClr val="0082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04000" rIns="0" bIns="0" rtlCol="0" anchor="ctr"/>
          <a:lstStyle/>
          <a:p>
            <a:pPr defTabSz="457200"/>
            <a:r>
              <a:rPr lang="en-US" dirty="0">
                <a:solidFill>
                  <a:prstClr val="white"/>
                </a:solidFill>
              </a:rPr>
              <a:t>R: 0</a:t>
            </a:r>
          </a:p>
          <a:p>
            <a:pPr defTabSz="457200"/>
            <a:r>
              <a:rPr lang="en-US" dirty="0">
                <a:solidFill>
                  <a:prstClr val="white"/>
                </a:solidFill>
              </a:rPr>
              <a:t>G: 130</a:t>
            </a:r>
          </a:p>
          <a:p>
            <a:pPr defTabSz="457200"/>
            <a:r>
              <a:rPr lang="en-US" dirty="0">
                <a:solidFill>
                  <a:prstClr val="white"/>
                </a:solidFill>
              </a:rPr>
              <a:t>B: 192</a:t>
            </a:r>
          </a:p>
        </p:txBody>
      </p:sp>
      <p:sp>
        <p:nvSpPr>
          <p:cNvPr id="20" name="Rectangle 19"/>
          <p:cNvSpPr/>
          <p:nvPr userDrawn="1"/>
        </p:nvSpPr>
        <p:spPr>
          <a:xfrm>
            <a:off x="5544814" y="1924629"/>
            <a:ext cx="1634067" cy="1224980"/>
          </a:xfrm>
          <a:prstGeom prst="rect">
            <a:avLst/>
          </a:prstGeom>
          <a:solidFill>
            <a:srgbClr val="4B324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04000" bIns="0" rtlCol="0" anchor="ctr"/>
          <a:lstStyle/>
          <a:p>
            <a:pPr defTabSz="457200"/>
            <a:r>
              <a:rPr lang="en-US" dirty="0">
                <a:solidFill>
                  <a:prstClr val="white"/>
                </a:solidFill>
              </a:rPr>
              <a:t>R: 75</a:t>
            </a:r>
          </a:p>
          <a:p>
            <a:pPr defTabSz="457200"/>
            <a:r>
              <a:rPr lang="en-US" dirty="0">
                <a:solidFill>
                  <a:prstClr val="white"/>
                </a:solidFill>
              </a:rPr>
              <a:t>G: 50</a:t>
            </a:r>
          </a:p>
          <a:p>
            <a:pPr defTabSz="457200"/>
            <a:r>
              <a:rPr lang="en-US" dirty="0">
                <a:solidFill>
                  <a:prstClr val="white"/>
                </a:solidFill>
              </a:rPr>
              <a:t>B: 66</a:t>
            </a:r>
          </a:p>
        </p:txBody>
      </p:sp>
      <p:sp>
        <p:nvSpPr>
          <p:cNvPr id="23" name="Rectangle 22"/>
          <p:cNvSpPr/>
          <p:nvPr userDrawn="1"/>
        </p:nvSpPr>
        <p:spPr>
          <a:xfrm>
            <a:off x="7239000" y="5494706"/>
            <a:ext cx="1634067" cy="1154668"/>
          </a:xfrm>
          <a:prstGeom prst="rect">
            <a:avLst/>
          </a:prstGeom>
          <a:solidFill>
            <a:srgbClr val="E7E7E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04000" rtlCol="0" anchor="ctr"/>
          <a:lstStyle/>
          <a:p>
            <a:pPr defTabSz="457200"/>
            <a:r>
              <a:rPr lang="en-US" dirty="0">
                <a:solidFill>
                  <a:srgbClr val="002147"/>
                </a:solidFill>
              </a:rPr>
              <a:t>R: 231</a:t>
            </a:r>
          </a:p>
          <a:p>
            <a:pPr defTabSz="457200"/>
            <a:r>
              <a:rPr lang="en-US" dirty="0">
                <a:solidFill>
                  <a:srgbClr val="002147"/>
                </a:solidFill>
              </a:rPr>
              <a:t>G: 231</a:t>
            </a:r>
          </a:p>
          <a:p>
            <a:pPr defTabSz="457200"/>
            <a:r>
              <a:rPr lang="en-US" dirty="0">
                <a:solidFill>
                  <a:srgbClr val="002147"/>
                </a:solidFill>
              </a:rPr>
              <a:t>B: 231</a:t>
            </a:r>
          </a:p>
        </p:txBody>
      </p:sp>
    </p:spTree>
    <p:extLst>
      <p:ext uri="{BB962C8B-B14F-4D97-AF65-F5344CB8AC3E}">
        <p14:creationId xmlns:p14="http://schemas.microsoft.com/office/powerpoint/2010/main" val="87333555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mal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8010_Powerpoint_Home.jpg"/>
          <p:cNvPicPr>
            <a:picLocks noChangeAspect="1"/>
          </p:cNvPicPr>
          <p:nvPr userDrawn="1"/>
        </p:nvPicPr>
        <p:blipFill>
          <a:blip r:embed="rId2"/>
          <a:srcRect l="32408" t="50527" r="17248"/>
          <a:stretch>
            <a:fillRect/>
          </a:stretch>
        </p:blipFill>
        <p:spPr>
          <a:xfrm>
            <a:off x="2808084" y="2256705"/>
            <a:ext cx="6335916" cy="4601296"/>
          </a:xfrm>
          <a:prstGeom prst="rect">
            <a:avLst/>
          </a:prstGeom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8000" y="2149552"/>
            <a:ext cx="8571838" cy="443030"/>
          </a:xfrm>
        </p:spPr>
        <p:txBody>
          <a:bodyPr tIns="0" anchor="t" anchorCtr="0"/>
          <a:lstStyle/>
          <a:p>
            <a:r>
              <a:rPr lang="en-GB" dirty="0" smtClean="0"/>
              <a:t>Click to add title (Formal cover)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2634372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747679"/>
                </a:solidFill>
              </a:defRPr>
            </a:lvl1pPr>
          </a:lstStyle>
          <a:p>
            <a:pPr lvl="0"/>
            <a:r>
              <a:rPr lang="en-GB" dirty="0" smtClean="0"/>
              <a:t>Click to add sub heading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287338" y="3358256"/>
            <a:ext cx="8572500" cy="336516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000000"/>
                </a:solidFill>
              </a:defRPr>
            </a:lvl1pPr>
          </a:lstStyle>
          <a:p>
            <a:pPr lvl="0"/>
            <a:r>
              <a:rPr lang="en-GB" dirty="0" smtClean="0"/>
              <a:t>Click to add presenter name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293688" y="3628840"/>
            <a:ext cx="8566150" cy="1503836"/>
          </a:xfrm>
        </p:spPr>
        <p:txBody>
          <a:bodyPr tIns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747679"/>
                </a:solidFill>
              </a:defRPr>
            </a:lvl1pPr>
          </a:lstStyle>
          <a:p>
            <a:pPr lvl="0"/>
            <a:r>
              <a:rPr lang="en-GB" dirty="0" smtClean="0"/>
              <a:t>Click to add date</a:t>
            </a:r>
          </a:p>
        </p:txBody>
      </p:sp>
    </p:spTree>
    <p:extLst>
      <p:ext uri="{BB962C8B-B14F-4D97-AF65-F5344CB8AC3E}">
        <p14:creationId xmlns:p14="http://schemas.microsoft.com/office/powerpoint/2010/main" val="191500606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mal Cov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293688" y="2242799"/>
            <a:ext cx="8568000" cy="4140000"/>
          </a:xfrm>
          <a:prstGeom prst="rect">
            <a:avLst/>
          </a:prstGeom>
          <a:solidFill>
            <a:srgbClr val="00214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0000" y="2527408"/>
            <a:ext cx="8571838" cy="443030"/>
          </a:xfrm>
        </p:spPr>
        <p:txBody>
          <a:bodyPr tIns="0" anchor="t" anchorCtr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dirty="0" smtClean="0"/>
              <a:t>Click to add title (Informal cover)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720000" y="3012228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E7E7E7"/>
                </a:solidFill>
              </a:defRPr>
            </a:lvl1pPr>
          </a:lstStyle>
          <a:p>
            <a:pPr lvl="0"/>
            <a:r>
              <a:rPr lang="en-GB" dirty="0" smtClean="0"/>
              <a:t>Click to add sub heading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3736112"/>
            <a:ext cx="8572500" cy="336516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FFFFFF"/>
                </a:solidFill>
              </a:defRPr>
            </a:lvl1pPr>
          </a:lstStyle>
          <a:p>
            <a:pPr lvl="0"/>
            <a:r>
              <a:rPr lang="en-GB" dirty="0" smtClean="0"/>
              <a:t>Click to add presenter name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720000" y="4006696"/>
            <a:ext cx="8566150" cy="1503836"/>
          </a:xfrm>
        </p:spPr>
        <p:txBody>
          <a:bodyPr tIns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E7E7E7"/>
                </a:solidFill>
              </a:defRPr>
            </a:lvl1pPr>
          </a:lstStyle>
          <a:p>
            <a:pPr lvl="0"/>
            <a:r>
              <a:rPr lang="en-GB" dirty="0" smtClean="0"/>
              <a:t>Click to add date</a:t>
            </a:r>
          </a:p>
        </p:txBody>
      </p:sp>
    </p:spTree>
    <p:extLst>
      <p:ext uri="{BB962C8B-B14F-4D97-AF65-F5344CB8AC3E}">
        <p14:creationId xmlns:p14="http://schemas.microsoft.com/office/powerpoint/2010/main" val="8650908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mal Cov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293688" y="2242799"/>
            <a:ext cx="8568000" cy="4140000"/>
          </a:xfrm>
          <a:prstGeom prst="rect">
            <a:avLst/>
          </a:prstGeom>
          <a:solidFill>
            <a:srgbClr val="9C132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0000" y="2527408"/>
            <a:ext cx="8571838" cy="443030"/>
          </a:xfrm>
        </p:spPr>
        <p:txBody>
          <a:bodyPr tIns="0" anchor="t" anchorCtr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dirty="0" smtClean="0"/>
              <a:t>Click to add title (Informal cover)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720000" y="3012228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E7E7E7"/>
                </a:solidFill>
              </a:defRPr>
            </a:lvl1pPr>
          </a:lstStyle>
          <a:p>
            <a:pPr lvl="0"/>
            <a:r>
              <a:rPr lang="en-GB" dirty="0" smtClean="0"/>
              <a:t>Click to add sub heading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3736112"/>
            <a:ext cx="8572500" cy="336516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FFFFFF"/>
                </a:solidFill>
              </a:defRPr>
            </a:lvl1pPr>
          </a:lstStyle>
          <a:p>
            <a:pPr lvl="0"/>
            <a:r>
              <a:rPr lang="en-GB" dirty="0" smtClean="0"/>
              <a:t>Click to add presenter name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720000" y="4006696"/>
            <a:ext cx="8566150" cy="1503836"/>
          </a:xfrm>
        </p:spPr>
        <p:txBody>
          <a:bodyPr tIns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E7E7E7"/>
                </a:solidFill>
              </a:defRPr>
            </a:lvl1pPr>
          </a:lstStyle>
          <a:p>
            <a:pPr lvl="0"/>
            <a:r>
              <a:rPr lang="en-GB" dirty="0" smtClean="0"/>
              <a:t>Click to add date</a:t>
            </a:r>
          </a:p>
        </p:txBody>
      </p:sp>
    </p:spTree>
    <p:extLst>
      <p:ext uri="{BB962C8B-B14F-4D97-AF65-F5344CB8AC3E}">
        <p14:creationId xmlns:p14="http://schemas.microsoft.com/office/powerpoint/2010/main" val="175937197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mal Cov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293688" y="2242799"/>
            <a:ext cx="8568000" cy="4140000"/>
          </a:xfrm>
          <a:prstGeom prst="rect">
            <a:avLst/>
          </a:prstGeom>
          <a:solidFill>
            <a:srgbClr val="74767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0000" y="2527408"/>
            <a:ext cx="8571838" cy="443030"/>
          </a:xfrm>
        </p:spPr>
        <p:txBody>
          <a:bodyPr tIns="0" anchor="t" anchorCtr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dirty="0" smtClean="0"/>
              <a:t>Click to add title (Informal cover)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720000" y="3012228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E7E7E7"/>
                </a:solidFill>
              </a:defRPr>
            </a:lvl1pPr>
          </a:lstStyle>
          <a:p>
            <a:pPr lvl="0"/>
            <a:r>
              <a:rPr lang="en-GB" dirty="0" smtClean="0"/>
              <a:t>Click to add sub heading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3736112"/>
            <a:ext cx="8572500" cy="336516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FFFFFF"/>
                </a:solidFill>
              </a:defRPr>
            </a:lvl1pPr>
          </a:lstStyle>
          <a:p>
            <a:pPr lvl="0"/>
            <a:r>
              <a:rPr lang="en-GB" dirty="0" smtClean="0"/>
              <a:t>Click to add presenter name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720000" y="4006696"/>
            <a:ext cx="8566150" cy="1503836"/>
          </a:xfrm>
        </p:spPr>
        <p:txBody>
          <a:bodyPr tIns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E7E7E7"/>
                </a:solidFill>
              </a:defRPr>
            </a:lvl1pPr>
          </a:lstStyle>
          <a:p>
            <a:pPr lvl="0"/>
            <a:r>
              <a:rPr lang="en-GB" dirty="0" smtClean="0"/>
              <a:t>Click to add date</a:t>
            </a:r>
          </a:p>
        </p:txBody>
      </p:sp>
    </p:spTree>
    <p:extLst>
      <p:ext uri="{BB962C8B-B14F-4D97-AF65-F5344CB8AC3E}">
        <p14:creationId xmlns:p14="http://schemas.microsoft.com/office/powerpoint/2010/main" val="394451759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mal Cov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293688" y="2242799"/>
            <a:ext cx="8568000" cy="4140000"/>
          </a:xfrm>
          <a:prstGeom prst="rect">
            <a:avLst/>
          </a:prstGeom>
          <a:solidFill>
            <a:srgbClr val="0082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0000" y="2527408"/>
            <a:ext cx="8571838" cy="443030"/>
          </a:xfrm>
        </p:spPr>
        <p:txBody>
          <a:bodyPr tIns="0" anchor="t" anchorCtr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dirty="0" smtClean="0"/>
              <a:t>Click to add title (Informal cover)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720000" y="3012228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E7E7E7"/>
                </a:solidFill>
              </a:defRPr>
            </a:lvl1pPr>
          </a:lstStyle>
          <a:p>
            <a:pPr lvl="0"/>
            <a:r>
              <a:rPr lang="en-GB" dirty="0" smtClean="0"/>
              <a:t>Click to add sub heading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3736112"/>
            <a:ext cx="8572500" cy="336516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FFFFFF"/>
                </a:solidFill>
              </a:defRPr>
            </a:lvl1pPr>
          </a:lstStyle>
          <a:p>
            <a:pPr lvl="0"/>
            <a:r>
              <a:rPr lang="en-GB" dirty="0" smtClean="0"/>
              <a:t>Click to add presenter name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720000" y="4006696"/>
            <a:ext cx="8566150" cy="1503836"/>
          </a:xfrm>
        </p:spPr>
        <p:txBody>
          <a:bodyPr tIns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E7E7E7"/>
                </a:solidFill>
              </a:defRPr>
            </a:lvl1pPr>
          </a:lstStyle>
          <a:p>
            <a:pPr lvl="0"/>
            <a:r>
              <a:rPr lang="en-GB" dirty="0" smtClean="0"/>
              <a:t>Click to add date</a:t>
            </a:r>
          </a:p>
        </p:txBody>
      </p:sp>
    </p:spTree>
    <p:extLst>
      <p:ext uri="{BB962C8B-B14F-4D97-AF65-F5344CB8AC3E}">
        <p14:creationId xmlns:p14="http://schemas.microsoft.com/office/powerpoint/2010/main" val="297100983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mal Cov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293688" y="2242799"/>
            <a:ext cx="8568000" cy="4140000"/>
          </a:xfrm>
          <a:prstGeom prst="rect">
            <a:avLst/>
          </a:prstGeom>
          <a:solidFill>
            <a:srgbClr val="9C132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0000" y="2527408"/>
            <a:ext cx="8571838" cy="443030"/>
          </a:xfrm>
        </p:spPr>
        <p:txBody>
          <a:bodyPr tIns="0" anchor="t" anchorCtr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dirty="0" smtClean="0"/>
              <a:t>Click to add title (Informal cover)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720000" y="3012228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E7E7E7"/>
                </a:solidFill>
              </a:defRPr>
            </a:lvl1pPr>
          </a:lstStyle>
          <a:p>
            <a:pPr lvl="0"/>
            <a:r>
              <a:rPr lang="en-GB" dirty="0" smtClean="0"/>
              <a:t>Click to add sub heading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3736112"/>
            <a:ext cx="8572500" cy="336516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FFFFFF"/>
                </a:solidFill>
              </a:defRPr>
            </a:lvl1pPr>
          </a:lstStyle>
          <a:p>
            <a:pPr lvl="0"/>
            <a:r>
              <a:rPr lang="en-GB" dirty="0" smtClean="0"/>
              <a:t>Click to add presenter name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720000" y="4006696"/>
            <a:ext cx="8566150" cy="1503836"/>
          </a:xfrm>
        </p:spPr>
        <p:txBody>
          <a:bodyPr tIns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E7E7E7"/>
                </a:solidFill>
              </a:defRPr>
            </a:lvl1pPr>
          </a:lstStyle>
          <a:p>
            <a:pPr lvl="0"/>
            <a:r>
              <a:rPr lang="en-GB" dirty="0" smtClean="0"/>
              <a:t>Click to add date</a:t>
            </a:r>
          </a:p>
        </p:txBody>
      </p:sp>
    </p:spTree>
    <p:extLst>
      <p:ext uri="{BB962C8B-B14F-4D97-AF65-F5344CB8AC3E}">
        <p14:creationId xmlns:p14="http://schemas.microsoft.com/office/powerpoint/2010/main" val="175801035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mal Cover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293688" y="2242799"/>
            <a:ext cx="8568000" cy="4140000"/>
          </a:xfrm>
          <a:prstGeom prst="rect">
            <a:avLst/>
          </a:prstGeom>
          <a:solidFill>
            <a:srgbClr val="5D4B0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0000" y="2527408"/>
            <a:ext cx="8571838" cy="443030"/>
          </a:xfrm>
        </p:spPr>
        <p:txBody>
          <a:bodyPr tIns="0" anchor="t" anchorCtr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dirty="0" smtClean="0"/>
              <a:t>Click to add title (Informal cover)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720000" y="3012228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E7E7E7"/>
                </a:solidFill>
              </a:defRPr>
            </a:lvl1pPr>
          </a:lstStyle>
          <a:p>
            <a:pPr lvl="0"/>
            <a:r>
              <a:rPr lang="en-GB" dirty="0" smtClean="0"/>
              <a:t>Click to add sub heading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3736112"/>
            <a:ext cx="8572500" cy="336516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FFFFFF"/>
                </a:solidFill>
              </a:defRPr>
            </a:lvl1pPr>
          </a:lstStyle>
          <a:p>
            <a:pPr lvl="0"/>
            <a:r>
              <a:rPr lang="en-GB" dirty="0" smtClean="0"/>
              <a:t>Click to add presenter name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720000" y="4006696"/>
            <a:ext cx="8566150" cy="1503836"/>
          </a:xfrm>
        </p:spPr>
        <p:txBody>
          <a:bodyPr tIns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E7E7E7"/>
                </a:solidFill>
              </a:defRPr>
            </a:lvl1pPr>
          </a:lstStyle>
          <a:p>
            <a:pPr lvl="0"/>
            <a:r>
              <a:rPr lang="en-GB" dirty="0" smtClean="0"/>
              <a:t>Click to add date</a:t>
            </a:r>
          </a:p>
        </p:txBody>
      </p:sp>
    </p:spTree>
    <p:extLst>
      <p:ext uri="{BB962C8B-B14F-4D97-AF65-F5344CB8AC3E}">
        <p14:creationId xmlns:p14="http://schemas.microsoft.com/office/powerpoint/2010/main" val="212430709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mal Cover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293688" y="2242799"/>
            <a:ext cx="8568000" cy="4140000"/>
          </a:xfrm>
          <a:prstGeom prst="rect">
            <a:avLst/>
          </a:prstGeom>
          <a:solidFill>
            <a:srgbClr val="898A1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0000" y="2527408"/>
            <a:ext cx="8571838" cy="443030"/>
          </a:xfrm>
        </p:spPr>
        <p:txBody>
          <a:bodyPr tIns="0" anchor="t" anchorCtr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dirty="0" smtClean="0"/>
              <a:t>Click to add title (Informal cover)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720000" y="3012228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E7E7E7"/>
                </a:solidFill>
              </a:defRPr>
            </a:lvl1pPr>
          </a:lstStyle>
          <a:p>
            <a:pPr lvl="0"/>
            <a:r>
              <a:rPr lang="en-GB" dirty="0" smtClean="0"/>
              <a:t>Click to add sub heading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3736112"/>
            <a:ext cx="8572500" cy="336516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FFFFFF"/>
                </a:solidFill>
              </a:defRPr>
            </a:lvl1pPr>
          </a:lstStyle>
          <a:p>
            <a:pPr lvl="0"/>
            <a:r>
              <a:rPr lang="en-GB" dirty="0" smtClean="0"/>
              <a:t>Click to add presenter name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720000" y="4006696"/>
            <a:ext cx="8566150" cy="1503836"/>
          </a:xfrm>
        </p:spPr>
        <p:txBody>
          <a:bodyPr tIns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E7E7E7"/>
                </a:solidFill>
              </a:defRPr>
            </a:lvl1pPr>
          </a:lstStyle>
          <a:p>
            <a:pPr lvl="0"/>
            <a:r>
              <a:rPr lang="en-GB" dirty="0" smtClean="0"/>
              <a:t>Click to add date</a:t>
            </a:r>
          </a:p>
        </p:txBody>
      </p:sp>
    </p:spTree>
    <p:extLst>
      <p:ext uri="{BB962C8B-B14F-4D97-AF65-F5344CB8AC3E}">
        <p14:creationId xmlns:p14="http://schemas.microsoft.com/office/powerpoint/2010/main" val="388037704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mal Cover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293688" y="2242799"/>
            <a:ext cx="8568000" cy="4140000"/>
          </a:xfrm>
          <a:prstGeom prst="rect">
            <a:avLst/>
          </a:prstGeom>
          <a:solidFill>
            <a:srgbClr val="4B324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0000" y="2527408"/>
            <a:ext cx="8571838" cy="443030"/>
          </a:xfrm>
        </p:spPr>
        <p:txBody>
          <a:bodyPr tIns="0" anchor="t" anchorCtr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dirty="0" smtClean="0"/>
              <a:t>Click to add title (Informal cover)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720000" y="3012228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E7E7E7"/>
                </a:solidFill>
              </a:defRPr>
            </a:lvl1pPr>
          </a:lstStyle>
          <a:p>
            <a:pPr lvl="0"/>
            <a:r>
              <a:rPr lang="en-GB" dirty="0" smtClean="0"/>
              <a:t>Click to add sub heading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3736112"/>
            <a:ext cx="8572500" cy="336516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FFFFFF"/>
                </a:solidFill>
              </a:defRPr>
            </a:lvl1pPr>
          </a:lstStyle>
          <a:p>
            <a:pPr lvl="0"/>
            <a:r>
              <a:rPr lang="en-GB" dirty="0" smtClean="0"/>
              <a:t>Click to add presenter name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720000" y="4006696"/>
            <a:ext cx="8566150" cy="1503836"/>
          </a:xfrm>
        </p:spPr>
        <p:txBody>
          <a:bodyPr tIns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E7E7E7"/>
                </a:solidFill>
              </a:defRPr>
            </a:lvl1pPr>
          </a:lstStyle>
          <a:p>
            <a:pPr lvl="0"/>
            <a:r>
              <a:rPr lang="en-GB" dirty="0" smtClean="0"/>
              <a:t>Click to add date</a:t>
            </a:r>
          </a:p>
        </p:txBody>
      </p:sp>
    </p:spTree>
    <p:extLst>
      <p:ext uri="{BB962C8B-B14F-4D97-AF65-F5344CB8AC3E}">
        <p14:creationId xmlns:p14="http://schemas.microsoft.com/office/powerpoint/2010/main" val="205759076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mal Cover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293688" y="2242799"/>
            <a:ext cx="8568000" cy="4140000"/>
          </a:xfrm>
          <a:prstGeom prst="rect">
            <a:avLst/>
          </a:prstGeom>
          <a:solidFill>
            <a:srgbClr val="BD782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0000" y="2527408"/>
            <a:ext cx="8571838" cy="443030"/>
          </a:xfrm>
        </p:spPr>
        <p:txBody>
          <a:bodyPr tIns="0" anchor="t" anchorCtr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dirty="0" smtClean="0"/>
              <a:t>Click to add title (Informal cover)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720000" y="3012228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E7E7E7"/>
                </a:solidFill>
              </a:defRPr>
            </a:lvl1pPr>
          </a:lstStyle>
          <a:p>
            <a:pPr lvl="0"/>
            <a:r>
              <a:rPr lang="en-GB" dirty="0" smtClean="0"/>
              <a:t>Click to add sub heading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3736112"/>
            <a:ext cx="8572500" cy="336516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FFFFFF"/>
                </a:solidFill>
              </a:defRPr>
            </a:lvl1pPr>
          </a:lstStyle>
          <a:p>
            <a:pPr lvl="0"/>
            <a:r>
              <a:rPr lang="en-GB" dirty="0" smtClean="0"/>
              <a:t>Click to add presenter name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720000" y="4006696"/>
            <a:ext cx="8566150" cy="1503836"/>
          </a:xfrm>
        </p:spPr>
        <p:txBody>
          <a:bodyPr tIns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E7E7E7"/>
                </a:solidFill>
              </a:defRPr>
            </a:lvl1pPr>
          </a:lstStyle>
          <a:p>
            <a:pPr lvl="0"/>
            <a:r>
              <a:rPr lang="en-GB" dirty="0" smtClean="0"/>
              <a:t>Click to add date</a:t>
            </a:r>
          </a:p>
        </p:txBody>
      </p:sp>
    </p:spTree>
    <p:extLst>
      <p:ext uri="{BB962C8B-B14F-4D97-AF65-F5344CB8AC3E}">
        <p14:creationId xmlns:p14="http://schemas.microsoft.com/office/powerpoint/2010/main" val="312158684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mal Cover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293688" y="2242799"/>
            <a:ext cx="8568000" cy="4140000"/>
          </a:xfrm>
          <a:prstGeom prst="rect">
            <a:avLst/>
          </a:prstGeom>
          <a:solidFill>
            <a:srgbClr val="E7B51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0000" y="2527408"/>
            <a:ext cx="8571838" cy="443030"/>
          </a:xfrm>
        </p:spPr>
        <p:txBody>
          <a:bodyPr tIns="0" anchor="t" anchorCtr="0"/>
          <a:lstStyle>
            <a:lvl1pPr>
              <a:defRPr>
                <a:solidFill>
                  <a:srgbClr val="002147"/>
                </a:solidFill>
              </a:defRPr>
            </a:lvl1pPr>
          </a:lstStyle>
          <a:p>
            <a:r>
              <a:rPr lang="en-GB" dirty="0" smtClean="0"/>
              <a:t>Click to add title (Informal cover)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720000" y="3012228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FFFFFF"/>
                </a:solidFill>
              </a:defRPr>
            </a:lvl1pPr>
          </a:lstStyle>
          <a:p>
            <a:pPr lvl="0"/>
            <a:r>
              <a:rPr lang="en-GB" dirty="0" smtClean="0"/>
              <a:t>Click to add sub heading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3736112"/>
            <a:ext cx="8572500" cy="336516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002147"/>
                </a:solidFill>
              </a:defRPr>
            </a:lvl1pPr>
          </a:lstStyle>
          <a:p>
            <a:pPr lvl="0"/>
            <a:r>
              <a:rPr lang="en-GB" dirty="0" smtClean="0"/>
              <a:t>Click to add presenter name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720000" y="4006696"/>
            <a:ext cx="8566150" cy="1503836"/>
          </a:xfrm>
        </p:spPr>
        <p:txBody>
          <a:bodyPr tIns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FFFFFF"/>
                </a:solidFill>
              </a:defRPr>
            </a:lvl1pPr>
          </a:lstStyle>
          <a:p>
            <a:pPr lvl="0"/>
            <a:r>
              <a:rPr lang="en-GB" dirty="0" smtClean="0"/>
              <a:t>Click to add date</a:t>
            </a:r>
          </a:p>
        </p:txBody>
      </p:sp>
    </p:spTree>
    <p:extLst>
      <p:ext uri="{BB962C8B-B14F-4D97-AF65-F5344CB8AC3E}">
        <p14:creationId xmlns:p14="http://schemas.microsoft.com/office/powerpoint/2010/main" val="406691085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mal Cover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293688" y="2242799"/>
            <a:ext cx="8568000" cy="4140000"/>
          </a:xfrm>
          <a:prstGeom prst="rect">
            <a:avLst/>
          </a:prstGeom>
          <a:solidFill>
            <a:srgbClr val="4A191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0000" y="2527408"/>
            <a:ext cx="8571838" cy="443030"/>
          </a:xfrm>
        </p:spPr>
        <p:txBody>
          <a:bodyPr tIns="0" anchor="t" anchorCtr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dirty="0" smtClean="0"/>
              <a:t>Click to add title (Informal cover)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720000" y="3012228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E7E7E7"/>
                </a:solidFill>
              </a:defRPr>
            </a:lvl1pPr>
          </a:lstStyle>
          <a:p>
            <a:pPr lvl="0"/>
            <a:r>
              <a:rPr lang="en-GB" dirty="0" smtClean="0"/>
              <a:t>Click to add sub heading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3736112"/>
            <a:ext cx="8572500" cy="336516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FFFFFF"/>
                </a:solidFill>
              </a:defRPr>
            </a:lvl1pPr>
          </a:lstStyle>
          <a:p>
            <a:pPr lvl="0"/>
            <a:r>
              <a:rPr lang="en-GB" dirty="0" smtClean="0"/>
              <a:t>Click to add presenter name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720000" y="4006696"/>
            <a:ext cx="8566150" cy="1503836"/>
          </a:xfrm>
        </p:spPr>
        <p:txBody>
          <a:bodyPr tIns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E7E7E7"/>
                </a:solidFill>
              </a:defRPr>
            </a:lvl1pPr>
          </a:lstStyle>
          <a:p>
            <a:pPr lvl="0"/>
            <a:r>
              <a:rPr lang="en-GB" dirty="0" smtClean="0"/>
              <a:t>Click to add date</a:t>
            </a:r>
          </a:p>
        </p:txBody>
      </p:sp>
    </p:spTree>
    <p:extLst>
      <p:ext uri="{BB962C8B-B14F-4D97-AF65-F5344CB8AC3E}">
        <p14:creationId xmlns:p14="http://schemas.microsoft.com/office/powerpoint/2010/main" val="388369279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mal Cover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293688" y="2242799"/>
            <a:ext cx="8568000" cy="4140000"/>
          </a:xfrm>
          <a:prstGeom prst="rect">
            <a:avLst/>
          </a:prstGeom>
          <a:solidFill>
            <a:srgbClr val="E8D3A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0000" y="2527408"/>
            <a:ext cx="8571838" cy="443030"/>
          </a:xfrm>
        </p:spPr>
        <p:txBody>
          <a:bodyPr tIns="0" anchor="t" anchorCtr="0"/>
          <a:lstStyle>
            <a:lvl1pPr>
              <a:defRPr>
                <a:solidFill>
                  <a:srgbClr val="002147"/>
                </a:solidFill>
              </a:defRPr>
            </a:lvl1pPr>
          </a:lstStyle>
          <a:p>
            <a:r>
              <a:rPr lang="en-GB" dirty="0" smtClean="0"/>
              <a:t>Click to add title (Informal cover)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720000" y="3012228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747679"/>
                </a:solidFill>
              </a:defRPr>
            </a:lvl1pPr>
          </a:lstStyle>
          <a:p>
            <a:pPr lvl="0"/>
            <a:r>
              <a:rPr lang="en-GB" dirty="0" smtClean="0"/>
              <a:t>Click to add sub heading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3736112"/>
            <a:ext cx="8572500" cy="336516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002147"/>
                </a:solidFill>
              </a:defRPr>
            </a:lvl1pPr>
          </a:lstStyle>
          <a:p>
            <a:pPr lvl="0"/>
            <a:r>
              <a:rPr lang="en-GB" dirty="0" smtClean="0"/>
              <a:t>Click to add presenter name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720000" y="4006696"/>
            <a:ext cx="8566150" cy="1503836"/>
          </a:xfrm>
        </p:spPr>
        <p:txBody>
          <a:bodyPr tIns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747679"/>
                </a:solidFill>
              </a:defRPr>
            </a:lvl1pPr>
          </a:lstStyle>
          <a:p>
            <a:pPr lvl="0"/>
            <a:r>
              <a:rPr lang="en-GB" dirty="0" smtClean="0"/>
              <a:t>Click to add date</a:t>
            </a:r>
          </a:p>
        </p:txBody>
      </p:sp>
    </p:spTree>
    <p:extLst>
      <p:ext uri="{BB962C8B-B14F-4D97-AF65-F5344CB8AC3E}">
        <p14:creationId xmlns:p14="http://schemas.microsoft.com/office/powerpoint/2010/main" val="1875632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mal Cover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293688" y="2242799"/>
            <a:ext cx="8568000" cy="4140000"/>
          </a:xfrm>
          <a:prstGeom prst="rect">
            <a:avLst/>
          </a:prstGeom>
          <a:solidFill>
            <a:srgbClr val="5D4B0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0000" y="2527408"/>
            <a:ext cx="8571838" cy="443030"/>
          </a:xfrm>
        </p:spPr>
        <p:txBody>
          <a:bodyPr tIns="0" anchor="t" anchorCtr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dirty="0" smtClean="0"/>
              <a:t>Click to add title (Informal cover)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720000" y="3012228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E7E7E7"/>
                </a:solidFill>
              </a:defRPr>
            </a:lvl1pPr>
          </a:lstStyle>
          <a:p>
            <a:pPr lvl="0"/>
            <a:r>
              <a:rPr lang="en-GB" dirty="0" smtClean="0"/>
              <a:t>Click to add sub heading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3736112"/>
            <a:ext cx="8572500" cy="336516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FFFFFF"/>
                </a:solidFill>
              </a:defRPr>
            </a:lvl1pPr>
          </a:lstStyle>
          <a:p>
            <a:pPr lvl="0"/>
            <a:r>
              <a:rPr lang="en-GB" dirty="0" smtClean="0"/>
              <a:t>Click to add presenter name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720000" y="4006696"/>
            <a:ext cx="8566150" cy="1503836"/>
          </a:xfrm>
        </p:spPr>
        <p:txBody>
          <a:bodyPr tIns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E7E7E7"/>
                </a:solidFill>
              </a:defRPr>
            </a:lvl1pPr>
          </a:lstStyle>
          <a:p>
            <a:pPr lvl="0"/>
            <a:r>
              <a:rPr lang="en-GB" dirty="0" smtClean="0"/>
              <a:t>Click to add date</a:t>
            </a:r>
          </a:p>
        </p:txBody>
      </p:sp>
    </p:spTree>
    <p:extLst>
      <p:ext uri="{BB962C8B-B14F-4D97-AF65-F5344CB8AC3E}">
        <p14:creationId xmlns:p14="http://schemas.microsoft.com/office/powerpoint/2010/main" val="62982979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mal Cover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293688" y="2242799"/>
            <a:ext cx="8568000" cy="4140000"/>
          </a:xfrm>
          <a:prstGeom prst="rect">
            <a:avLst/>
          </a:prstGeom>
          <a:solidFill>
            <a:srgbClr val="DC91A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0000" y="2527408"/>
            <a:ext cx="8571838" cy="443030"/>
          </a:xfrm>
        </p:spPr>
        <p:txBody>
          <a:bodyPr tIns="0" anchor="t" anchorCtr="0"/>
          <a:lstStyle>
            <a:lvl1pPr>
              <a:defRPr>
                <a:solidFill>
                  <a:srgbClr val="002147"/>
                </a:solidFill>
              </a:defRPr>
            </a:lvl1pPr>
          </a:lstStyle>
          <a:p>
            <a:r>
              <a:rPr lang="en-GB" dirty="0" smtClean="0"/>
              <a:t>Click to add title (Informal cover)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720000" y="3012228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FFFFFF"/>
                </a:solidFill>
              </a:defRPr>
            </a:lvl1pPr>
          </a:lstStyle>
          <a:p>
            <a:pPr lvl="0"/>
            <a:r>
              <a:rPr lang="en-GB" dirty="0" smtClean="0"/>
              <a:t>Click to add sub heading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3736112"/>
            <a:ext cx="8572500" cy="336516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002147"/>
                </a:solidFill>
              </a:defRPr>
            </a:lvl1pPr>
          </a:lstStyle>
          <a:p>
            <a:pPr lvl="0"/>
            <a:r>
              <a:rPr lang="en-GB" dirty="0" smtClean="0"/>
              <a:t>Click to add presenter name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720000" y="4006696"/>
            <a:ext cx="8566150" cy="1503836"/>
          </a:xfrm>
        </p:spPr>
        <p:txBody>
          <a:bodyPr tIns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FFFFFF"/>
                </a:solidFill>
              </a:defRPr>
            </a:lvl1pPr>
          </a:lstStyle>
          <a:p>
            <a:pPr lvl="0"/>
            <a:r>
              <a:rPr lang="en-GB" dirty="0" smtClean="0"/>
              <a:t>Click to add date</a:t>
            </a:r>
          </a:p>
        </p:txBody>
      </p:sp>
    </p:spTree>
    <p:extLst>
      <p:ext uri="{BB962C8B-B14F-4D97-AF65-F5344CB8AC3E}">
        <p14:creationId xmlns:p14="http://schemas.microsoft.com/office/powerpoint/2010/main" val="360802660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mal Cover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293688" y="2242799"/>
            <a:ext cx="8568000" cy="4140000"/>
          </a:xfrm>
          <a:prstGeom prst="rect">
            <a:avLst/>
          </a:prstGeom>
          <a:solidFill>
            <a:srgbClr val="717EB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0000" y="2527408"/>
            <a:ext cx="8571838" cy="443030"/>
          </a:xfrm>
        </p:spPr>
        <p:txBody>
          <a:bodyPr tIns="0" anchor="t" anchorCtr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dirty="0" smtClean="0"/>
              <a:t>Click to add title (Informal cover)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720000" y="3012228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E7E7E7"/>
                </a:solidFill>
              </a:defRPr>
            </a:lvl1pPr>
          </a:lstStyle>
          <a:p>
            <a:pPr lvl="0"/>
            <a:r>
              <a:rPr lang="en-GB" dirty="0" smtClean="0"/>
              <a:t>Click to add sub heading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3736112"/>
            <a:ext cx="8572500" cy="336516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FFFFFF"/>
                </a:solidFill>
              </a:defRPr>
            </a:lvl1pPr>
          </a:lstStyle>
          <a:p>
            <a:pPr lvl="0"/>
            <a:r>
              <a:rPr lang="en-GB" dirty="0" smtClean="0"/>
              <a:t>Click to add presenter name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720000" y="4006696"/>
            <a:ext cx="8566150" cy="1503836"/>
          </a:xfrm>
        </p:spPr>
        <p:txBody>
          <a:bodyPr tIns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E7E7E7"/>
                </a:solidFill>
              </a:defRPr>
            </a:lvl1pPr>
          </a:lstStyle>
          <a:p>
            <a:pPr lvl="0"/>
            <a:r>
              <a:rPr lang="en-GB" dirty="0" smtClean="0"/>
              <a:t>Click to add date</a:t>
            </a:r>
          </a:p>
        </p:txBody>
      </p:sp>
    </p:spTree>
    <p:extLst>
      <p:ext uri="{BB962C8B-B14F-4D97-AF65-F5344CB8AC3E}">
        <p14:creationId xmlns:p14="http://schemas.microsoft.com/office/powerpoint/2010/main" val="181341930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mal Cover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293688" y="2242799"/>
            <a:ext cx="8568000" cy="4140000"/>
          </a:xfrm>
          <a:prstGeom prst="rect">
            <a:avLst/>
          </a:prstGeom>
          <a:solidFill>
            <a:srgbClr val="E7E7E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0000" y="2527408"/>
            <a:ext cx="8571838" cy="443030"/>
          </a:xfrm>
        </p:spPr>
        <p:txBody>
          <a:bodyPr tIns="0" anchor="t" anchorCtr="0"/>
          <a:lstStyle>
            <a:lvl1pPr>
              <a:defRPr>
                <a:solidFill>
                  <a:srgbClr val="002147"/>
                </a:solidFill>
              </a:defRPr>
            </a:lvl1pPr>
          </a:lstStyle>
          <a:p>
            <a:r>
              <a:rPr lang="en-GB" dirty="0" smtClean="0"/>
              <a:t>Click to add title (Informal cover)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720000" y="3012228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747679"/>
                </a:solidFill>
              </a:defRPr>
            </a:lvl1pPr>
          </a:lstStyle>
          <a:p>
            <a:pPr lvl="0"/>
            <a:r>
              <a:rPr lang="en-GB" dirty="0" smtClean="0"/>
              <a:t>Click to add sub heading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3736112"/>
            <a:ext cx="8572500" cy="336516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002147"/>
                </a:solidFill>
              </a:defRPr>
            </a:lvl1pPr>
          </a:lstStyle>
          <a:p>
            <a:pPr lvl="0"/>
            <a:r>
              <a:rPr lang="en-GB" dirty="0" smtClean="0"/>
              <a:t>Click to add presenter name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720000" y="4006696"/>
            <a:ext cx="8566150" cy="1503836"/>
          </a:xfrm>
        </p:spPr>
        <p:txBody>
          <a:bodyPr tIns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747679"/>
                </a:solidFill>
              </a:defRPr>
            </a:lvl1pPr>
          </a:lstStyle>
          <a:p>
            <a:pPr lvl="0"/>
            <a:r>
              <a:rPr lang="en-GB" dirty="0" smtClean="0"/>
              <a:t>Click to add date</a:t>
            </a:r>
          </a:p>
        </p:txBody>
      </p:sp>
    </p:spTree>
    <p:extLst>
      <p:ext uri="{BB962C8B-B14F-4D97-AF65-F5344CB8AC3E}">
        <p14:creationId xmlns:p14="http://schemas.microsoft.com/office/powerpoint/2010/main" val="293709320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/Agenda 1">
    <p:bg>
      <p:bgPr>
        <a:solidFill>
          <a:srgbClr val="7476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dirty="0" smtClean="0"/>
              <a:t>Click to add page title (Content/Agenda)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1269657"/>
            <a:ext cx="6936756" cy="485775"/>
          </a:xfrm>
        </p:spPr>
        <p:txBody>
          <a:bodyPr tIns="0">
            <a:noAutofit/>
          </a:bodyPr>
          <a:lstStyle>
            <a:lvl1pPr marL="0" indent="0" algn="l">
              <a:spcBef>
                <a:spcPts val="0"/>
              </a:spcBef>
              <a:buFontTx/>
              <a:buNone/>
              <a:defRPr sz="2600" b="1">
                <a:solidFill>
                  <a:srgbClr val="E7E7E7"/>
                </a:solidFill>
                <a:latin typeface="+mj-lt"/>
              </a:defRPr>
            </a:lvl1pPr>
          </a:lstStyle>
          <a:p>
            <a:pPr lvl="0"/>
            <a:r>
              <a:rPr lang="en-GB" dirty="0" smtClean="0"/>
              <a:t>Click to add page sub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287338" y="2123512"/>
            <a:ext cx="8569325" cy="396875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GB" dirty="0" smtClean="0"/>
              <a:t>Click to add content/agenda text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288000" y="1917767"/>
            <a:ext cx="8568937" cy="1588"/>
          </a:xfrm>
          <a:prstGeom prst="line">
            <a:avLst/>
          </a:prstGeom>
          <a:ln w="762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988271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/Agenda 2">
    <p:bg>
      <p:bgPr>
        <a:solidFill>
          <a:srgbClr val="0082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dirty="0" smtClean="0"/>
              <a:t>Click to add page title (Content/Agenda)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1269657"/>
            <a:ext cx="6936756" cy="485775"/>
          </a:xfrm>
        </p:spPr>
        <p:txBody>
          <a:bodyPr tIns="0">
            <a:noAutofit/>
          </a:bodyPr>
          <a:lstStyle>
            <a:lvl1pPr marL="0" indent="0" algn="l">
              <a:spcBef>
                <a:spcPts val="0"/>
              </a:spcBef>
              <a:buFontTx/>
              <a:buNone/>
              <a:defRPr sz="2600" b="1">
                <a:solidFill>
                  <a:srgbClr val="E7E7E7"/>
                </a:solidFill>
                <a:latin typeface="+mj-lt"/>
              </a:defRPr>
            </a:lvl1pPr>
          </a:lstStyle>
          <a:p>
            <a:pPr lvl="0"/>
            <a:r>
              <a:rPr lang="en-GB" dirty="0" smtClean="0"/>
              <a:t>Click to add page sub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287338" y="2123512"/>
            <a:ext cx="8569325" cy="396875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GB" dirty="0" smtClean="0"/>
              <a:t>Click to add content/agenda text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88000" y="1917767"/>
            <a:ext cx="8568937" cy="1588"/>
          </a:xfrm>
          <a:prstGeom prst="line">
            <a:avLst/>
          </a:prstGeom>
          <a:ln w="762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813089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/Agenda 3">
    <p:bg>
      <p:bgPr>
        <a:solidFill>
          <a:srgbClr val="9C13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dirty="0" smtClean="0"/>
              <a:t>Click to add page title (Content/Agenda)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1269657"/>
            <a:ext cx="6936756" cy="485775"/>
          </a:xfrm>
        </p:spPr>
        <p:txBody>
          <a:bodyPr tIns="0">
            <a:noAutofit/>
          </a:bodyPr>
          <a:lstStyle>
            <a:lvl1pPr marL="0" indent="0" algn="l">
              <a:spcBef>
                <a:spcPts val="0"/>
              </a:spcBef>
              <a:buFontTx/>
              <a:buNone/>
              <a:defRPr sz="2600" b="1">
                <a:solidFill>
                  <a:srgbClr val="E7E7E7"/>
                </a:solidFill>
                <a:latin typeface="+mj-lt"/>
              </a:defRPr>
            </a:lvl1pPr>
          </a:lstStyle>
          <a:p>
            <a:pPr lvl="0"/>
            <a:r>
              <a:rPr lang="en-GB" dirty="0" smtClean="0"/>
              <a:t>Click to add page sub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287338" y="2123512"/>
            <a:ext cx="8569325" cy="396875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GB" dirty="0" smtClean="0"/>
              <a:t>Click to add content/agenda text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88000" y="1917767"/>
            <a:ext cx="8568937" cy="1588"/>
          </a:xfrm>
          <a:prstGeom prst="line">
            <a:avLst/>
          </a:prstGeom>
          <a:ln w="7620" cap="flat" cmpd="sng" algn="ctr">
            <a:solidFill>
              <a:srgbClr val="E7E7E7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837423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/Agenda 4">
    <p:bg>
      <p:bgPr>
        <a:solidFill>
          <a:srgbClr val="5D4B0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dirty="0" smtClean="0"/>
              <a:t>Click to add page title (Content/Agenda)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1269657"/>
            <a:ext cx="6936756" cy="485775"/>
          </a:xfrm>
        </p:spPr>
        <p:txBody>
          <a:bodyPr tIns="0">
            <a:noAutofit/>
          </a:bodyPr>
          <a:lstStyle>
            <a:lvl1pPr marL="0" indent="0" algn="l">
              <a:spcBef>
                <a:spcPts val="0"/>
              </a:spcBef>
              <a:buFontTx/>
              <a:buNone/>
              <a:defRPr sz="2600" b="1">
                <a:solidFill>
                  <a:srgbClr val="E7E7E7"/>
                </a:solidFill>
                <a:latin typeface="+mj-lt"/>
              </a:defRPr>
            </a:lvl1pPr>
          </a:lstStyle>
          <a:p>
            <a:pPr lvl="0"/>
            <a:r>
              <a:rPr lang="en-GB" dirty="0" smtClean="0"/>
              <a:t>Click to add page sub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287338" y="2123512"/>
            <a:ext cx="8569325" cy="396875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GB" dirty="0" smtClean="0"/>
              <a:t>Click to add content/agenda text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88000" y="1917767"/>
            <a:ext cx="8568937" cy="1588"/>
          </a:xfrm>
          <a:prstGeom prst="line">
            <a:avLst/>
          </a:prstGeom>
          <a:ln w="7620" cap="flat" cmpd="sng" algn="ctr">
            <a:solidFill>
              <a:srgbClr val="E7E7E7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343448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/Agenda 5">
    <p:bg>
      <p:bgPr>
        <a:solidFill>
          <a:srgbClr val="898A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dirty="0" smtClean="0"/>
              <a:t>Click to add page title (Content/Agenda)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1269657"/>
            <a:ext cx="6936756" cy="485775"/>
          </a:xfrm>
        </p:spPr>
        <p:txBody>
          <a:bodyPr tIns="0">
            <a:noAutofit/>
          </a:bodyPr>
          <a:lstStyle>
            <a:lvl1pPr marL="0" indent="0" algn="l">
              <a:spcBef>
                <a:spcPts val="0"/>
              </a:spcBef>
              <a:buFontTx/>
              <a:buNone/>
              <a:defRPr sz="2600" b="1">
                <a:solidFill>
                  <a:srgbClr val="E7E7E7"/>
                </a:solidFill>
                <a:latin typeface="+mj-lt"/>
              </a:defRPr>
            </a:lvl1pPr>
          </a:lstStyle>
          <a:p>
            <a:pPr lvl="0"/>
            <a:r>
              <a:rPr lang="en-GB" dirty="0" smtClean="0"/>
              <a:t>Click to add page sub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287338" y="2123512"/>
            <a:ext cx="8569325" cy="396875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GB" dirty="0" smtClean="0"/>
              <a:t>Click to add content/agenda text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288000" y="1917767"/>
            <a:ext cx="8568937" cy="1588"/>
          </a:xfrm>
          <a:prstGeom prst="line">
            <a:avLst/>
          </a:prstGeom>
          <a:ln w="762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086751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/Agenda 6">
    <p:bg>
      <p:bgPr>
        <a:solidFill>
          <a:srgbClr val="4B32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dirty="0" smtClean="0"/>
              <a:t>Click to add page title (Content/Agenda)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1269657"/>
            <a:ext cx="6936756" cy="485775"/>
          </a:xfrm>
        </p:spPr>
        <p:txBody>
          <a:bodyPr tIns="0">
            <a:noAutofit/>
          </a:bodyPr>
          <a:lstStyle>
            <a:lvl1pPr marL="0" indent="0" algn="l">
              <a:spcBef>
                <a:spcPts val="0"/>
              </a:spcBef>
              <a:buFontTx/>
              <a:buNone/>
              <a:defRPr sz="2600" b="1">
                <a:solidFill>
                  <a:srgbClr val="E7E7E7"/>
                </a:solidFill>
                <a:latin typeface="+mj-lt"/>
              </a:defRPr>
            </a:lvl1pPr>
          </a:lstStyle>
          <a:p>
            <a:pPr lvl="0"/>
            <a:r>
              <a:rPr lang="en-GB" dirty="0" smtClean="0"/>
              <a:t>Click to add page sub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287338" y="2123512"/>
            <a:ext cx="8569325" cy="396875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GB" dirty="0" smtClean="0"/>
              <a:t>Click to add content/agenda text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88000" y="1917767"/>
            <a:ext cx="8568937" cy="1588"/>
          </a:xfrm>
          <a:prstGeom prst="line">
            <a:avLst/>
          </a:prstGeom>
          <a:ln w="7620" cap="flat" cmpd="sng" algn="ctr">
            <a:solidFill>
              <a:srgbClr val="E7E7E7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208216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/Agenda 7">
    <p:bg>
      <p:bgPr>
        <a:solidFill>
          <a:srgbClr val="BD782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dirty="0" smtClean="0"/>
              <a:t>Click to add page title (Content/Agenda)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1269657"/>
            <a:ext cx="6936756" cy="485775"/>
          </a:xfrm>
        </p:spPr>
        <p:txBody>
          <a:bodyPr tIns="0">
            <a:noAutofit/>
          </a:bodyPr>
          <a:lstStyle>
            <a:lvl1pPr marL="0" indent="0" algn="l">
              <a:spcBef>
                <a:spcPts val="0"/>
              </a:spcBef>
              <a:buFontTx/>
              <a:buNone/>
              <a:defRPr sz="2600" b="1">
                <a:solidFill>
                  <a:srgbClr val="E7E7E7"/>
                </a:solidFill>
                <a:latin typeface="+mj-lt"/>
              </a:defRPr>
            </a:lvl1pPr>
          </a:lstStyle>
          <a:p>
            <a:pPr lvl="0"/>
            <a:r>
              <a:rPr lang="en-GB" dirty="0" smtClean="0"/>
              <a:t>Click to add page sub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287338" y="2123512"/>
            <a:ext cx="8569325" cy="396875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GB" dirty="0" smtClean="0"/>
              <a:t>Click to add content/agenda text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288000" y="1917767"/>
            <a:ext cx="8568937" cy="1588"/>
          </a:xfrm>
          <a:prstGeom prst="line">
            <a:avLst/>
          </a:prstGeom>
          <a:ln w="762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17336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mal Cover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293688" y="2242799"/>
            <a:ext cx="8568000" cy="4140000"/>
          </a:xfrm>
          <a:prstGeom prst="rect">
            <a:avLst/>
          </a:prstGeom>
          <a:solidFill>
            <a:srgbClr val="898A1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0000" y="2527408"/>
            <a:ext cx="8571838" cy="443030"/>
          </a:xfrm>
        </p:spPr>
        <p:txBody>
          <a:bodyPr tIns="0" anchor="t" anchorCtr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dirty="0" smtClean="0"/>
              <a:t>Click to add title (Informal cover)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720000" y="3012228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E7E7E7"/>
                </a:solidFill>
              </a:defRPr>
            </a:lvl1pPr>
          </a:lstStyle>
          <a:p>
            <a:pPr lvl="0"/>
            <a:r>
              <a:rPr lang="en-GB" dirty="0" smtClean="0"/>
              <a:t>Click to add sub heading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3736112"/>
            <a:ext cx="8572500" cy="336516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FFFFFF"/>
                </a:solidFill>
              </a:defRPr>
            </a:lvl1pPr>
          </a:lstStyle>
          <a:p>
            <a:pPr lvl="0"/>
            <a:r>
              <a:rPr lang="en-GB" dirty="0" smtClean="0"/>
              <a:t>Click to add presenter name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720000" y="4006696"/>
            <a:ext cx="8566150" cy="1503836"/>
          </a:xfrm>
        </p:spPr>
        <p:txBody>
          <a:bodyPr tIns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E7E7E7"/>
                </a:solidFill>
              </a:defRPr>
            </a:lvl1pPr>
          </a:lstStyle>
          <a:p>
            <a:pPr lvl="0"/>
            <a:r>
              <a:rPr lang="en-GB" dirty="0" smtClean="0"/>
              <a:t>Click to add date</a:t>
            </a:r>
          </a:p>
        </p:txBody>
      </p:sp>
    </p:spTree>
    <p:extLst>
      <p:ext uri="{BB962C8B-B14F-4D97-AF65-F5344CB8AC3E}">
        <p14:creationId xmlns:p14="http://schemas.microsoft.com/office/powerpoint/2010/main" val="11265138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/Agenda 8">
    <p:bg>
      <p:bgPr>
        <a:solidFill>
          <a:srgbClr val="E7B51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002147"/>
                </a:solidFill>
              </a:defRPr>
            </a:lvl1pPr>
          </a:lstStyle>
          <a:p>
            <a:r>
              <a:rPr lang="en-GB" dirty="0" smtClean="0"/>
              <a:t>Click to add page title (Content/Agenda)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1269657"/>
            <a:ext cx="6936756" cy="485775"/>
          </a:xfrm>
        </p:spPr>
        <p:txBody>
          <a:bodyPr tIns="0">
            <a:noAutofit/>
          </a:bodyPr>
          <a:lstStyle>
            <a:lvl1pPr marL="0" indent="0" algn="l">
              <a:spcBef>
                <a:spcPts val="0"/>
              </a:spcBef>
              <a:buFontTx/>
              <a:buNone/>
              <a:defRPr sz="26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dirty="0" smtClean="0"/>
              <a:t>Click to add page sub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287338" y="2123512"/>
            <a:ext cx="8569325" cy="396875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GB" dirty="0" smtClean="0"/>
              <a:t>Click to add content/agenda text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79589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/Agenda 9">
    <p:bg>
      <p:bgPr>
        <a:solidFill>
          <a:srgbClr val="4A191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dirty="0" smtClean="0"/>
              <a:t>Click to add page title (Content/Agenda)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1269657"/>
            <a:ext cx="6936756" cy="485775"/>
          </a:xfrm>
        </p:spPr>
        <p:txBody>
          <a:bodyPr tIns="0">
            <a:noAutofit/>
          </a:bodyPr>
          <a:lstStyle>
            <a:lvl1pPr marL="0" indent="0" algn="l">
              <a:spcBef>
                <a:spcPts val="0"/>
              </a:spcBef>
              <a:buFontTx/>
              <a:buNone/>
              <a:defRPr sz="2600" b="1">
                <a:solidFill>
                  <a:srgbClr val="E7E7E7"/>
                </a:solidFill>
                <a:latin typeface="+mj-lt"/>
              </a:defRPr>
            </a:lvl1pPr>
          </a:lstStyle>
          <a:p>
            <a:pPr lvl="0"/>
            <a:r>
              <a:rPr lang="en-GB" dirty="0" smtClean="0"/>
              <a:t>Click to add page sub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287338" y="2123512"/>
            <a:ext cx="8569325" cy="396875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GB" dirty="0" smtClean="0"/>
              <a:t>Click to add content/agenda text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88000" y="1917767"/>
            <a:ext cx="8568937" cy="1588"/>
          </a:xfrm>
          <a:prstGeom prst="line">
            <a:avLst/>
          </a:prstGeom>
          <a:ln w="7620" cap="flat" cmpd="sng" algn="ctr">
            <a:solidFill>
              <a:srgbClr val="E7E7E7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902426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/Agenda 10">
    <p:bg>
      <p:bgPr>
        <a:solidFill>
          <a:srgbClr val="E8D3A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002147"/>
                </a:solidFill>
              </a:defRPr>
            </a:lvl1pPr>
          </a:lstStyle>
          <a:p>
            <a:r>
              <a:rPr lang="en-GB" dirty="0" smtClean="0"/>
              <a:t>Click to add page title (Content/Agenda)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1269657"/>
            <a:ext cx="6936756" cy="485775"/>
          </a:xfrm>
        </p:spPr>
        <p:txBody>
          <a:bodyPr tIns="0">
            <a:noAutofit/>
          </a:bodyPr>
          <a:lstStyle>
            <a:lvl1pPr marL="0" indent="0" algn="l">
              <a:spcBef>
                <a:spcPts val="0"/>
              </a:spcBef>
              <a:buFontTx/>
              <a:buNone/>
              <a:defRPr sz="2600" b="1">
                <a:solidFill>
                  <a:srgbClr val="747679"/>
                </a:solidFill>
                <a:latin typeface="+mj-lt"/>
              </a:defRPr>
            </a:lvl1pPr>
          </a:lstStyle>
          <a:p>
            <a:pPr lvl="0"/>
            <a:r>
              <a:rPr lang="en-GB" dirty="0" smtClean="0"/>
              <a:t>Click to add page sub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287338" y="2123512"/>
            <a:ext cx="8569325" cy="396875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GB" dirty="0" smtClean="0"/>
              <a:t>Click to add content/agenda text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79919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/Agenda 11">
    <p:bg>
      <p:bgPr>
        <a:solidFill>
          <a:srgbClr val="DC91A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002147"/>
                </a:solidFill>
              </a:defRPr>
            </a:lvl1pPr>
          </a:lstStyle>
          <a:p>
            <a:r>
              <a:rPr lang="en-GB" dirty="0" smtClean="0"/>
              <a:t>Click to add page title (Content/Agenda)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1269657"/>
            <a:ext cx="6936756" cy="485775"/>
          </a:xfrm>
        </p:spPr>
        <p:txBody>
          <a:bodyPr tIns="0">
            <a:noAutofit/>
          </a:bodyPr>
          <a:lstStyle>
            <a:lvl1pPr marL="0" indent="0" algn="l">
              <a:spcBef>
                <a:spcPts val="0"/>
              </a:spcBef>
              <a:buFontTx/>
              <a:buNone/>
              <a:defRPr sz="2600" b="1">
                <a:solidFill>
                  <a:srgbClr val="E7E7E7"/>
                </a:solidFill>
                <a:latin typeface="+mj-lt"/>
              </a:defRPr>
            </a:lvl1pPr>
          </a:lstStyle>
          <a:p>
            <a:pPr lvl="0"/>
            <a:r>
              <a:rPr lang="en-GB" dirty="0" smtClean="0"/>
              <a:t>Click to add page sub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287338" y="2123512"/>
            <a:ext cx="8569325" cy="396875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GB" dirty="0" smtClean="0"/>
              <a:t>Click to add content/agenda text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24328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/Agenda 12">
    <p:bg>
      <p:bgPr>
        <a:solidFill>
          <a:srgbClr val="717E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dirty="0" smtClean="0"/>
              <a:t>Click to add page title (Content/Agenda)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1269657"/>
            <a:ext cx="6936756" cy="485775"/>
          </a:xfrm>
        </p:spPr>
        <p:txBody>
          <a:bodyPr tIns="0">
            <a:noAutofit/>
          </a:bodyPr>
          <a:lstStyle>
            <a:lvl1pPr marL="0" indent="0" algn="l">
              <a:spcBef>
                <a:spcPts val="0"/>
              </a:spcBef>
              <a:buFontTx/>
              <a:buNone/>
              <a:defRPr sz="2600" b="1">
                <a:solidFill>
                  <a:srgbClr val="E7E7E7"/>
                </a:solidFill>
                <a:latin typeface="+mj-lt"/>
              </a:defRPr>
            </a:lvl1pPr>
          </a:lstStyle>
          <a:p>
            <a:pPr lvl="0"/>
            <a:r>
              <a:rPr lang="en-GB" dirty="0" smtClean="0"/>
              <a:t>Click to add page sub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287338" y="2123512"/>
            <a:ext cx="8569325" cy="396875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GB" dirty="0" smtClean="0"/>
              <a:t>Click to add content/agenda text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88000" y="1917767"/>
            <a:ext cx="8568937" cy="1588"/>
          </a:xfrm>
          <a:prstGeom prst="line">
            <a:avLst/>
          </a:prstGeom>
          <a:ln w="7620" cap="flat" cmpd="sng" algn="ctr">
            <a:solidFill>
              <a:srgbClr val="E7E7E7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622680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/Agenda 13">
    <p:bg>
      <p:bgPr>
        <a:solidFill>
          <a:srgbClr val="E7E7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002147"/>
                </a:solidFill>
              </a:defRPr>
            </a:lvl1pPr>
          </a:lstStyle>
          <a:p>
            <a:r>
              <a:rPr lang="en-GB" dirty="0" smtClean="0"/>
              <a:t>Click to add page title (Content/Agenda)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1269657"/>
            <a:ext cx="6936756" cy="485775"/>
          </a:xfrm>
        </p:spPr>
        <p:txBody>
          <a:bodyPr tIns="0">
            <a:noAutofit/>
          </a:bodyPr>
          <a:lstStyle>
            <a:lvl1pPr marL="0" indent="0" algn="l">
              <a:spcBef>
                <a:spcPts val="0"/>
              </a:spcBef>
              <a:buFontTx/>
              <a:buNone/>
              <a:defRPr sz="2600" b="1">
                <a:solidFill>
                  <a:srgbClr val="747679"/>
                </a:solidFill>
                <a:latin typeface="+mj-lt"/>
              </a:defRPr>
            </a:lvl1pPr>
          </a:lstStyle>
          <a:p>
            <a:pPr lvl="0"/>
            <a:r>
              <a:rPr lang="en-GB" dirty="0" smtClean="0"/>
              <a:t>Click to add page sub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287338" y="2123512"/>
            <a:ext cx="8569325" cy="396875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GB" dirty="0" smtClean="0"/>
              <a:t>Click to add content/agenda text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665083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 smtClean="0"/>
              <a:t>Click to add page title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Presentation name </a:t>
            </a:r>
            <a:r>
              <a:rPr lang="en-US" b="0" dirty="0" smtClean="0">
                <a:solidFill>
                  <a:srgbClr val="747679"/>
                </a:solidFill>
              </a:rPr>
              <a:t>Presenter Name and Date</a:t>
            </a:r>
            <a:endParaRPr lang="en-US" b="0" dirty="0">
              <a:solidFill>
                <a:srgbClr val="74767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20978-8253-124C-B391-04AC4DA943D1}" type="slidenum">
              <a:rPr lang="en-US" smtClean="0">
                <a:solidFill>
                  <a:srgbClr val="002147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2147">
                  <a:tint val="75000"/>
                </a:srgbClr>
              </a:solidFill>
            </a:endParaRP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87338" y="1269657"/>
            <a:ext cx="6936756" cy="485775"/>
          </a:xfrm>
        </p:spPr>
        <p:txBody>
          <a:bodyPr tIns="0">
            <a:noAutofit/>
          </a:bodyPr>
          <a:lstStyle>
            <a:lvl1pPr marL="0" indent="0" algn="l">
              <a:spcBef>
                <a:spcPts val="0"/>
              </a:spcBef>
              <a:buFontTx/>
              <a:buNone/>
              <a:defRPr sz="2600" b="0">
                <a:solidFill>
                  <a:srgbClr val="747679"/>
                </a:solidFill>
                <a:latin typeface="+mj-lt"/>
              </a:defRPr>
            </a:lvl1pPr>
          </a:lstStyle>
          <a:p>
            <a:pPr lvl="0"/>
            <a:r>
              <a:rPr lang="en-GB" dirty="0" smtClean="0"/>
              <a:t>Click to add sub title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293688" y="2110852"/>
            <a:ext cx="8566150" cy="4267723"/>
          </a:xfrm>
          <a:noFill/>
          <a:ln>
            <a:noFill/>
          </a:ln>
        </p:spPr>
        <p:txBody>
          <a:bodyPr/>
          <a:lstStyle/>
          <a:p>
            <a:pPr lvl="0"/>
            <a:r>
              <a:rPr lang="en-GB" dirty="0" smtClean="0"/>
              <a:t>Click to add text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811976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 El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 smtClean="0"/>
              <a:t>Click to add page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88000" y="2243138"/>
            <a:ext cx="8572904" cy="4135437"/>
          </a:xfrm>
        </p:spPr>
        <p:txBody>
          <a:bodyPr/>
          <a:lstStyle>
            <a:lvl1pPr>
              <a:buNone/>
              <a:defRPr baseline="0"/>
            </a:lvl1pPr>
          </a:lstStyle>
          <a:p>
            <a:pPr lvl="0"/>
            <a:r>
              <a:rPr lang="en-GB" dirty="0" smtClean="0"/>
              <a:t>Click icon to add element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Presentation name </a:t>
            </a:r>
            <a:r>
              <a:rPr lang="en-US" b="0" dirty="0" smtClean="0">
                <a:solidFill>
                  <a:srgbClr val="747679"/>
                </a:solidFill>
              </a:rPr>
              <a:t>Presenter Name and Date</a:t>
            </a:r>
            <a:endParaRPr lang="en-US" b="0" dirty="0">
              <a:solidFill>
                <a:srgbClr val="74767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20978-8253-124C-B391-04AC4DA943D1}" type="slidenum">
              <a:rPr lang="en-US" smtClean="0">
                <a:solidFill>
                  <a:srgbClr val="002147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2147">
                  <a:tint val="75000"/>
                </a:srgbClr>
              </a:solidFill>
            </a:endParaRP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87338" y="1269657"/>
            <a:ext cx="6936756" cy="485775"/>
          </a:xfrm>
        </p:spPr>
        <p:txBody>
          <a:bodyPr tIns="0">
            <a:noAutofit/>
          </a:bodyPr>
          <a:lstStyle>
            <a:lvl1pPr marL="0" indent="0" algn="l">
              <a:spcBef>
                <a:spcPts val="0"/>
              </a:spcBef>
              <a:buFontTx/>
              <a:buNone/>
              <a:defRPr sz="2600" b="0">
                <a:solidFill>
                  <a:srgbClr val="747679"/>
                </a:solidFill>
                <a:latin typeface="+mj-lt"/>
              </a:defRPr>
            </a:lvl1pPr>
          </a:lstStyle>
          <a:p>
            <a:pPr lvl="0"/>
            <a:r>
              <a:rPr lang="en-GB" dirty="0" smtClean="0"/>
              <a:t>Click to add sub title</a:t>
            </a:r>
          </a:p>
        </p:txBody>
      </p:sp>
    </p:spTree>
    <p:extLst>
      <p:ext uri="{BB962C8B-B14F-4D97-AF65-F5344CB8AC3E}">
        <p14:creationId xmlns:p14="http://schemas.microsoft.com/office/powerpoint/2010/main" val="393111059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288000" y="2243138"/>
            <a:ext cx="8568000" cy="4159222"/>
          </a:xfrm>
        </p:spPr>
        <p:txBody>
          <a:bodyPr/>
          <a:lstStyle>
            <a:lvl1pPr marL="266700" marR="0" indent="-2667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1pPr>
          </a:lstStyle>
          <a:p>
            <a:r>
              <a:rPr lang="en-US" dirty="0" smtClean="0"/>
              <a:t>Click icon to add picture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 smtClean="0"/>
              <a:t>Click to add page title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Presentation name </a:t>
            </a:r>
            <a:r>
              <a:rPr lang="en-US" b="0" dirty="0" smtClean="0">
                <a:solidFill>
                  <a:srgbClr val="747679"/>
                </a:solidFill>
              </a:rPr>
              <a:t>Presenter Name and Date</a:t>
            </a:r>
            <a:endParaRPr lang="en-US" b="0" dirty="0">
              <a:solidFill>
                <a:srgbClr val="74767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5392F13-CBE1-E840-9814-0C9E3ED7E984}" type="slidenum">
              <a:rPr lang="en-US" smtClean="0">
                <a:solidFill>
                  <a:srgbClr val="002147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2147">
                  <a:tint val="75000"/>
                </a:srgbClr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1269657"/>
            <a:ext cx="6936756" cy="485775"/>
          </a:xfrm>
        </p:spPr>
        <p:txBody>
          <a:bodyPr tIns="0">
            <a:noAutofit/>
          </a:bodyPr>
          <a:lstStyle>
            <a:lvl1pPr marL="0" indent="0" algn="l">
              <a:spcBef>
                <a:spcPts val="0"/>
              </a:spcBef>
              <a:buFontTx/>
              <a:buNone/>
              <a:defRPr sz="2600" b="0">
                <a:solidFill>
                  <a:srgbClr val="747679"/>
                </a:solidFill>
                <a:latin typeface="+mj-lt"/>
              </a:defRPr>
            </a:lvl1pPr>
          </a:lstStyle>
          <a:p>
            <a:pPr lvl="0"/>
            <a:r>
              <a:rPr lang="en-GB" dirty="0" smtClean="0"/>
              <a:t>Click to add sub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5088334" y="5852688"/>
            <a:ext cx="3760392" cy="525886"/>
          </a:xfrm>
          <a:solidFill>
            <a:srgbClr val="717EBD"/>
          </a:solidFill>
        </p:spPr>
        <p:txBody>
          <a:bodyPr lIns="144000" tIns="108000" bIns="108000" anchor="b" anchorCtr="0"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2000" b="1" i="0">
                <a:solidFill>
                  <a:srgbClr val="FFFFFF"/>
                </a:solidFill>
              </a:defRPr>
            </a:lvl1pPr>
          </a:lstStyle>
          <a:p>
            <a:pPr lvl="0"/>
            <a:r>
              <a:rPr lang="en-GB" dirty="0" smtClean="0"/>
              <a:t>Click to add annotation text</a:t>
            </a:r>
          </a:p>
        </p:txBody>
      </p:sp>
    </p:spTree>
    <p:extLst>
      <p:ext uri="{BB962C8B-B14F-4D97-AF65-F5344CB8AC3E}">
        <p14:creationId xmlns:p14="http://schemas.microsoft.com/office/powerpoint/2010/main" val="4791767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288000" y="2243138"/>
            <a:ext cx="4068000" cy="415922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 smtClean="0"/>
              <a:t>Click to add page title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Presentation name </a:t>
            </a:r>
            <a:r>
              <a:rPr lang="en-US" b="0" dirty="0" smtClean="0">
                <a:solidFill>
                  <a:srgbClr val="747679"/>
                </a:solidFill>
              </a:rPr>
              <a:t>Presenter Name and Date</a:t>
            </a:r>
            <a:endParaRPr lang="en-US" b="0" dirty="0">
              <a:solidFill>
                <a:srgbClr val="74767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5392F13-CBE1-E840-9814-0C9E3ED7E984}" type="slidenum">
              <a:rPr lang="en-US" smtClean="0">
                <a:solidFill>
                  <a:srgbClr val="002147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2147">
                  <a:tint val="75000"/>
                </a:srgbClr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1269657"/>
            <a:ext cx="6936756" cy="485775"/>
          </a:xfrm>
        </p:spPr>
        <p:txBody>
          <a:bodyPr tIns="0">
            <a:noAutofit/>
          </a:bodyPr>
          <a:lstStyle>
            <a:lvl1pPr marL="0" indent="0" algn="l">
              <a:spcBef>
                <a:spcPts val="0"/>
              </a:spcBef>
              <a:buFontTx/>
              <a:buNone/>
              <a:defRPr sz="2600" b="0">
                <a:solidFill>
                  <a:srgbClr val="747679"/>
                </a:solidFill>
                <a:latin typeface="+mj-lt"/>
              </a:defRPr>
            </a:lvl1pPr>
          </a:lstStyle>
          <a:p>
            <a:pPr lvl="0"/>
            <a:r>
              <a:rPr lang="en-GB" dirty="0" smtClean="0"/>
              <a:t>Click to add sub title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4645466" y="2117185"/>
            <a:ext cx="4211470" cy="4261389"/>
          </a:xfrm>
        </p:spPr>
        <p:txBody>
          <a:bodyPr/>
          <a:lstStyle/>
          <a:p>
            <a:pPr lvl="0"/>
            <a:r>
              <a:rPr lang="en-GB" dirty="0" smtClean="0"/>
              <a:t>Click to add text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0823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mal Cover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293688" y="2242799"/>
            <a:ext cx="8568000" cy="4140000"/>
          </a:xfrm>
          <a:prstGeom prst="rect">
            <a:avLst/>
          </a:prstGeom>
          <a:solidFill>
            <a:srgbClr val="4B324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0000" y="2527408"/>
            <a:ext cx="8571838" cy="443030"/>
          </a:xfrm>
        </p:spPr>
        <p:txBody>
          <a:bodyPr tIns="0" anchor="t" anchorCtr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dirty="0" smtClean="0"/>
              <a:t>Click to add title (Informal cover)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720000" y="3012228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E7E7E7"/>
                </a:solidFill>
              </a:defRPr>
            </a:lvl1pPr>
          </a:lstStyle>
          <a:p>
            <a:pPr lvl="0"/>
            <a:r>
              <a:rPr lang="en-GB" dirty="0" smtClean="0"/>
              <a:t>Click to add sub heading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3736112"/>
            <a:ext cx="8572500" cy="336516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FFFFFF"/>
                </a:solidFill>
              </a:defRPr>
            </a:lvl1pPr>
          </a:lstStyle>
          <a:p>
            <a:pPr lvl="0"/>
            <a:r>
              <a:rPr lang="en-GB" dirty="0" smtClean="0"/>
              <a:t>Click to add presenter name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720000" y="4006696"/>
            <a:ext cx="8566150" cy="1503836"/>
          </a:xfrm>
        </p:spPr>
        <p:txBody>
          <a:bodyPr tIns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E7E7E7"/>
                </a:solidFill>
              </a:defRPr>
            </a:lvl1pPr>
          </a:lstStyle>
          <a:p>
            <a:pPr lvl="0"/>
            <a:r>
              <a:rPr lang="en-GB" dirty="0" smtClean="0"/>
              <a:t>Click to add date</a:t>
            </a:r>
          </a:p>
        </p:txBody>
      </p:sp>
    </p:spTree>
    <p:extLst>
      <p:ext uri="{BB962C8B-B14F-4D97-AF65-F5344CB8AC3E}">
        <p14:creationId xmlns:p14="http://schemas.microsoft.com/office/powerpoint/2010/main" val="429362630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 smtClean="0"/>
              <a:t>Click to add page title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Presentation name </a:t>
            </a:r>
            <a:r>
              <a:rPr lang="en-US" b="0" dirty="0" smtClean="0">
                <a:solidFill>
                  <a:srgbClr val="747679"/>
                </a:solidFill>
              </a:rPr>
              <a:t>Presenter Name and Date</a:t>
            </a:r>
            <a:endParaRPr lang="en-US" b="0" dirty="0">
              <a:solidFill>
                <a:srgbClr val="74767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5392F13-CBE1-E840-9814-0C9E3ED7E984}" type="slidenum">
              <a:rPr lang="en-US" smtClean="0">
                <a:solidFill>
                  <a:srgbClr val="002147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2147">
                  <a:tint val="75000"/>
                </a:srgbClr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1269657"/>
            <a:ext cx="6936756" cy="485775"/>
          </a:xfrm>
        </p:spPr>
        <p:txBody>
          <a:bodyPr tIns="0">
            <a:noAutofit/>
          </a:bodyPr>
          <a:lstStyle>
            <a:lvl1pPr marL="0" indent="0" algn="l">
              <a:spcBef>
                <a:spcPts val="0"/>
              </a:spcBef>
              <a:buFontTx/>
              <a:buNone/>
              <a:defRPr sz="2600" b="0">
                <a:solidFill>
                  <a:srgbClr val="747679"/>
                </a:solidFill>
                <a:latin typeface="+mj-lt"/>
              </a:defRPr>
            </a:lvl1pPr>
          </a:lstStyle>
          <a:p>
            <a:pPr lvl="0"/>
            <a:r>
              <a:rPr lang="en-GB" dirty="0" smtClean="0"/>
              <a:t>Click to add sub title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4356000" y="2243138"/>
            <a:ext cx="4500936" cy="4135436"/>
          </a:xfrm>
          <a:solidFill>
            <a:srgbClr val="0082C0"/>
          </a:solidFill>
        </p:spPr>
        <p:txBody>
          <a:bodyPr lIns="216000" tIns="144000" rIns="72000">
            <a:normAutofit/>
          </a:bodyPr>
          <a:lstStyle>
            <a:lvl1pPr>
              <a:spcBef>
                <a:spcPts val="400"/>
              </a:spcBef>
              <a:buFontTx/>
              <a:buNone/>
              <a:defRPr sz="1700">
                <a:solidFill>
                  <a:srgbClr val="FFFFFF"/>
                </a:solidFill>
              </a:defRPr>
            </a:lvl1pPr>
            <a:lvl2pPr>
              <a:spcBef>
                <a:spcPts val="400"/>
              </a:spcBef>
              <a:buFontTx/>
              <a:buNone/>
              <a:defRPr sz="1700">
                <a:solidFill>
                  <a:srgbClr val="FFFFFF"/>
                </a:solidFill>
              </a:defRPr>
            </a:lvl2pPr>
            <a:lvl3pPr>
              <a:spcBef>
                <a:spcPts val="400"/>
              </a:spcBef>
              <a:buFontTx/>
              <a:buNone/>
              <a:defRPr sz="1700">
                <a:solidFill>
                  <a:srgbClr val="FFFFFF"/>
                </a:solidFill>
              </a:defRPr>
            </a:lvl3pPr>
            <a:lvl4pPr>
              <a:spcBef>
                <a:spcPts val="400"/>
              </a:spcBef>
              <a:buFontTx/>
              <a:buNone/>
              <a:defRPr sz="1700">
                <a:solidFill>
                  <a:srgbClr val="FFFFFF"/>
                </a:solidFill>
              </a:defRPr>
            </a:lvl4pPr>
            <a:lvl5pPr>
              <a:spcBef>
                <a:spcPts val="400"/>
              </a:spcBef>
              <a:buFontTx/>
              <a:buNone/>
              <a:defRPr sz="1700">
                <a:solidFill>
                  <a:srgbClr val="FFFFFF"/>
                </a:solidFill>
              </a:defRPr>
            </a:lvl5pPr>
          </a:lstStyle>
          <a:p>
            <a:pPr lvl="0"/>
            <a:r>
              <a:rPr lang="en-GB" dirty="0" smtClean="0"/>
              <a:t>Click to add text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level5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288000" y="2243138"/>
            <a:ext cx="4068000" cy="4159222"/>
          </a:xfrm>
        </p:spPr>
        <p:txBody>
          <a:bodyPr/>
          <a:lstStyle>
            <a:lvl1pPr marL="266700" marR="0" indent="-2667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1pPr>
          </a:lstStyle>
          <a:p>
            <a:r>
              <a:rPr lang="en-US" dirty="0" smtClean="0"/>
              <a:t>Click icon to add picture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040035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1">
    <p:bg>
      <p:bgPr>
        <a:solidFill>
          <a:srgbClr val="7476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8000" y="2149552"/>
            <a:ext cx="8571838" cy="443030"/>
          </a:xfrm>
        </p:spPr>
        <p:txBody>
          <a:bodyPr tIns="0" anchor="t" anchorCtr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dirty="0" smtClean="0"/>
              <a:t>Click to add divider page title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2634372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E7E7E7"/>
                </a:solidFill>
              </a:defRPr>
            </a:lvl1pPr>
          </a:lstStyle>
          <a:p>
            <a:pPr lvl="0"/>
            <a:r>
              <a:rPr lang="en-GB" dirty="0" smtClean="0"/>
              <a:t>Click to add divider page sub title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88000" y="1917767"/>
            <a:ext cx="8568937" cy="1588"/>
          </a:xfrm>
          <a:prstGeom prst="line">
            <a:avLst/>
          </a:prstGeom>
          <a:ln w="7620" cap="flat" cmpd="sng" algn="ctr">
            <a:solidFill>
              <a:srgbClr val="E7E7E7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710891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2">
    <p:bg>
      <p:bgPr>
        <a:solidFill>
          <a:srgbClr val="0082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8000" y="2149552"/>
            <a:ext cx="8571838" cy="443030"/>
          </a:xfrm>
        </p:spPr>
        <p:txBody>
          <a:bodyPr tIns="0" anchor="t" anchorCtr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dirty="0" smtClean="0"/>
              <a:t>Click to add divider page title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2634372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E7E7E7"/>
                </a:solidFill>
              </a:defRPr>
            </a:lvl1pPr>
          </a:lstStyle>
          <a:p>
            <a:pPr lvl="0"/>
            <a:r>
              <a:rPr lang="en-GB" dirty="0" smtClean="0"/>
              <a:t>Click to add divider page sub title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88000" y="1917767"/>
            <a:ext cx="8568937" cy="1588"/>
          </a:xfrm>
          <a:prstGeom prst="line">
            <a:avLst/>
          </a:prstGeom>
          <a:ln w="7620" cap="flat" cmpd="sng" algn="ctr">
            <a:solidFill>
              <a:srgbClr val="E7E7E7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284093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3">
    <p:bg>
      <p:bgPr>
        <a:solidFill>
          <a:srgbClr val="9C13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8000" y="2149552"/>
            <a:ext cx="8571838" cy="443030"/>
          </a:xfrm>
        </p:spPr>
        <p:txBody>
          <a:bodyPr tIns="0" anchor="t" anchorCtr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dirty="0" smtClean="0"/>
              <a:t>Click to add divider page title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2634372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E7E7E7"/>
                </a:solidFill>
              </a:defRPr>
            </a:lvl1pPr>
          </a:lstStyle>
          <a:p>
            <a:pPr lvl="0"/>
            <a:r>
              <a:rPr lang="en-GB" dirty="0" smtClean="0"/>
              <a:t>Click to add divider page sub title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88000" y="1917767"/>
            <a:ext cx="8568937" cy="1588"/>
          </a:xfrm>
          <a:prstGeom prst="line">
            <a:avLst/>
          </a:prstGeom>
          <a:ln w="7620" cap="flat" cmpd="sng" algn="ctr">
            <a:solidFill>
              <a:srgbClr val="E7E7E7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007682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4">
    <p:bg>
      <p:bgPr>
        <a:solidFill>
          <a:srgbClr val="5D4B0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8000" y="2149552"/>
            <a:ext cx="8571838" cy="443030"/>
          </a:xfrm>
        </p:spPr>
        <p:txBody>
          <a:bodyPr tIns="0" anchor="t" anchorCtr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dirty="0" smtClean="0"/>
              <a:t>Click to add divider page title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2634372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E7E7E7"/>
                </a:solidFill>
              </a:defRPr>
            </a:lvl1pPr>
          </a:lstStyle>
          <a:p>
            <a:pPr lvl="0"/>
            <a:r>
              <a:rPr lang="en-GB" dirty="0" smtClean="0"/>
              <a:t>Click to add divider page sub title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88000" y="1917767"/>
            <a:ext cx="8568937" cy="1588"/>
          </a:xfrm>
          <a:prstGeom prst="line">
            <a:avLst/>
          </a:prstGeom>
          <a:ln w="7620" cap="flat" cmpd="sng" algn="ctr">
            <a:solidFill>
              <a:srgbClr val="E7E7E7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28206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5">
    <p:bg>
      <p:bgPr>
        <a:solidFill>
          <a:srgbClr val="898A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8000" y="2149552"/>
            <a:ext cx="8571838" cy="443030"/>
          </a:xfrm>
        </p:spPr>
        <p:txBody>
          <a:bodyPr tIns="0" anchor="t" anchorCtr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dirty="0" smtClean="0"/>
              <a:t>Click to add divider page title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2634372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E7E7E7"/>
                </a:solidFill>
              </a:defRPr>
            </a:lvl1pPr>
          </a:lstStyle>
          <a:p>
            <a:pPr lvl="0"/>
            <a:r>
              <a:rPr lang="en-GB" dirty="0" smtClean="0"/>
              <a:t>Click to add divider page sub title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88000" y="1917767"/>
            <a:ext cx="8568937" cy="1588"/>
          </a:xfrm>
          <a:prstGeom prst="line">
            <a:avLst/>
          </a:prstGeom>
          <a:ln w="762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548777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6">
    <p:bg>
      <p:bgPr>
        <a:solidFill>
          <a:srgbClr val="4B32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8000" y="2149552"/>
            <a:ext cx="8571838" cy="443030"/>
          </a:xfrm>
        </p:spPr>
        <p:txBody>
          <a:bodyPr tIns="0" anchor="t" anchorCtr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dirty="0" smtClean="0"/>
              <a:t>Click to add divider page title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2634372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E7E7E7"/>
                </a:solidFill>
              </a:defRPr>
            </a:lvl1pPr>
          </a:lstStyle>
          <a:p>
            <a:pPr lvl="0"/>
            <a:r>
              <a:rPr lang="en-GB" dirty="0" smtClean="0"/>
              <a:t>Click to add divider page sub title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88000" y="1917767"/>
            <a:ext cx="8568937" cy="1588"/>
          </a:xfrm>
          <a:prstGeom prst="line">
            <a:avLst/>
          </a:prstGeom>
          <a:ln w="762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698000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7">
    <p:bg>
      <p:bgPr>
        <a:solidFill>
          <a:srgbClr val="BD782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8000" y="2149552"/>
            <a:ext cx="8571838" cy="443030"/>
          </a:xfrm>
        </p:spPr>
        <p:txBody>
          <a:bodyPr tIns="0" anchor="t" anchorCtr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dirty="0" smtClean="0"/>
              <a:t>Click to add divider page title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2634372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E7E7E7"/>
                </a:solidFill>
              </a:defRPr>
            </a:lvl1pPr>
          </a:lstStyle>
          <a:p>
            <a:pPr lvl="0"/>
            <a:r>
              <a:rPr lang="en-GB" dirty="0" smtClean="0"/>
              <a:t>Click to add divider page sub title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88000" y="1917767"/>
            <a:ext cx="8568937" cy="1588"/>
          </a:xfrm>
          <a:prstGeom prst="line">
            <a:avLst/>
          </a:prstGeom>
          <a:ln w="762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149916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8">
    <p:bg>
      <p:bgPr>
        <a:solidFill>
          <a:srgbClr val="E7B51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8000" y="2149552"/>
            <a:ext cx="8571838" cy="443030"/>
          </a:xfrm>
        </p:spPr>
        <p:txBody>
          <a:bodyPr tIns="0" anchor="t" anchorCtr="0"/>
          <a:lstStyle>
            <a:lvl1pPr>
              <a:defRPr>
                <a:solidFill>
                  <a:srgbClr val="002147"/>
                </a:solidFill>
              </a:defRPr>
            </a:lvl1pPr>
          </a:lstStyle>
          <a:p>
            <a:r>
              <a:rPr lang="en-GB" dirty="0" smtClean="0"/>
              <a:t>Click to add divider page title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2634372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747679"/>
                </a:solidFill>
              </a:defRPr>
            </a:lvl1pPr>
          </a:lstStyle>
          <a:p>
            <a:pPr lvl="0"/>
            <a:r>
              <a:rPr lang="en-GB" dirty="0" smtClean="0"/>
              <a:t>Click to add divider page sub title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88000" y="1917767"/>
            <a:ext cx="8568937" cy="1588"/>
          </a:xfrm>
          <a:prstGeom prst="line">
            <a:avLst/>
          </a:prstGeom>
          <a:ln w="7620" cap="flat" cmpd="sng" algn="ctr">
            <a:solidFill>
              <a:srgbClr val="002147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986355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9">
    <p:bg>
      <p:bgPr>
        <a:solidFill>
          <a:srgbClr val="4A191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8000" y="2149552"/>
            <a:ext cx="8571838" cy="443030"/>
          </a:xfrm>
        </p:spPr>
        <p:txBody>
          <a:bodyPr tIns="0" anchor="t" anchorCtr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dirty="0" smtClean="0"/>
              <a:t>Click to add divider page title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2634372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E7E7E7"/>
                </a:solidFill>
              </a:defRPr>
            </a:lvl1pPr>
          </a:lstStyle>
          <a:p>
            <a:pPr lvl="0"/>
            <a:r>
              <a:rPr lang="en-GB" dirty="0" smtClean="0"/>
              <a:t>Click to add divider page sub title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88000" y="1917767"/>
            <a:ext cx="8568937" cy="1588"/>
          </a:xfrm>
          <a:prstGeom prst="line">
            <a:avLst/>
          </a:prstGeom>
          <a:ln w="762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6995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mal Cover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293688" y="2242799"/>
            <a:ext cx="8568000" cy="4140000"/>
          </a:xfrm>
          <a:prstGeom prst="rect">
            <a:avLst/>
          </a:prstGeom>
          <a:solidFill>
            <a:srgbClr val="BD782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0000" y="2527408"/>
            <a:ext cx="8571838" cy="443030"/>
          </a:xfrm>
        </p:spPr>
        <p:txBody>
          <a:bodyPr tIns="0" anchor="t" anchorCtr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dirty="0" smtClean="0"/>
              <a:t>Click to add title (Informal cover)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720000" y="3012228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E7E7E7"/>
                </a:solidFill>
              </a:defRPr>
            </a:lvl1pPr>
          </a:lstStyle>
          <a:p>
            <a:pPr lvl="0"/>
            <a:r>
              <a:rPr lang="en-GB" dirty="0" smtClean="0"/>
              <a:t>Click to add sub heading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3736112"/>
            <a:ext cx="8572500" cy="336516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FFFFFF"/>
                </a:solidFill>
              </a:defRPr>
            </a:lvl1pPr>
          </a:lstStyle>
          <a:p>
            <a:pPr lvl="0"/>
            <a:r>
              <a:rPr lang="en-GB" dirty="0" smtClean="0"/>
              <a:t>Click to add presenter name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720000" y="4006696"/>
            <a:ext cx="8566150" cy="1503836"/>
          </a:xfrm>
        </p:spPr>
        <p:txBody>
          <a:bodyPr tIns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E7E7E7"/>
                </a:solidFill>
              </a:defRPr>
            </a:lvl1pPr>
          </a:lstStyle>
          <a:p>
            <a:pPr lvl="0"/>
            <a:r>
              <a:rPr lang="en-GB" dirty="0" smtClean="0"/>
              <a:t>Click to add date</a:t>
            </a:r>
          </a:p>
        </p:txBody>
      </p:sp>
    </p:spTree>
    <p:extLst>
      <p:ext uri="{BB962C8B-B14F-4D97-AF65-F5344CB8AC3E}">
        <p14:creationId xmlns:p14="http://schemas.microsoft.com/office/powerpoint/2010/main" val="404438746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10">
    <p:bg>
      <p:bgPr>
        <a:solidFill>
          <a:srgbClr val="E8D3A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8000" y="2149552"/>
            <a:ext cx="8571838" cy="443030"/>
          </a:xfrm>
        </p:spPr>
        <p:txBody>
          <a:bodyPr tIns="0" anchor="t" anchorCtr="0"/>
          <a:lstStyle>
            <a:lvl1pPr>
              <a:defRPr>
                <a:solidFill>
                  <a:srgbClr val="002147"/>
                </a:solidFill>
              </a:defRPr>
            </a:lvl1pPr>
          </a:lstStyle>
          <a:p>
            <a:r>
              <a:rPr lang="en-GB" dirty="0" smtClean="0"/>
              <a:t>Click to add divider page title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2634372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747679"/>
                </a:solidFill>
              </a:defRPr>
            </a:lvl1pPr>
          </a:lstStyle>
          <a:p>
            <a:pPr lvl="0"/>
            <a:r>
              <a:rPr lang="en-GB" dirty="0" smtClean="0"/>
              <a:t>Click to add divider page sub title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88000" y="1917767"/>
            <a:ext cx="8568937" cy="1588"/>
          </a:xfrm>
          <a:prstGeom prst="line">
            <a:avLst/>
          </a:prstGeom>
          <a:ln w="7620" cap="flat" cmpd="sng" algn="ctr">
            <a:solidFill>
              <a:srgbClr val="002147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634513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11">
    <p:bg>
      <p:bgPr>
        <a:solidFill>
          <a:srgbClr val="DC91A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8000" y="2149552"/>
            <a:ext cx="8571838" cy="443030"/>
          </a:xfrm>
        </p:spPr>
        <p:txBody>
          <a:bodyPr tIns="0" anchor="t" anchorCtr="0"/>
          <a:lstStyle>
            <a:lvl1pPr>
              <a:defRPr>
                <a:solidFill>
                  <a:srgbClr val="002147"/>
                </a:solidFill>
              </a:defRPr>
            </a:lvl1pPr>
          </a:lstStyle>
          <a:p>
            <a:r>
              <a:rPr lang="en-GB" dirty="0" smtClean="0"/>
              <a:t>Click to add divider page title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2634372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FFFFFF"/>
                </a:solidFill>
              </a:defRPr>
            </a:lvl1pPr>
          </a:lstStyle>
          <a:p>
            <a:pPr lvl="0"/>
            <a:r>
              <a:rPr lang="en-GB" dirty="0" smtClean="0"/>
              <a:t>Click to add divider page sub title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88000" y="1917767"/>
            <a:ext cx="8568937" cy="1588"/>
          </a:xfrm>
          <a:prstGeom prst="line">
            <a:avLst/>
          </a:prstGeom>
          <a:ln w="7620" cap="flat" cmpd="sng" algn="ctr">
            <a:solidFill>
              <a:srgbClr val="002147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009696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12">
    <p:bg>
      <p:bgPr>
        <a:solidFill>
          <a:srgbClr val="717E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8000" y="2149552"/>
            <a:ext cx="8571838" cy="443030"/>
          </a:xfrm>
        </p:spPr>
        <p:txBody>
          <a:bodyPr tIns="0" anchor="t" anchorCtr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dirty="0" smtClean="0"/>
              <a:t>Click to add divider page title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2634372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E7E7E7"/>
                </a:solidFill>
              </a:defRPr>
            </a:lvl1pPr>
          </a:lstStyle>
          <a:p>
            <a:pPr lvl="0"/>
            <a:r>
              <a:rPr lang="en-GB" dirty="0" smtClean="0"/>
              <a:t>Click to add divider page sub title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88000" y="1917767"/>
            <a:ext cx="8568937" cy="1588"/>
          </a:xfrm>
          <a:prstGeom prst="line">
            <a:avLst/>
          </a:prstGeom>
          <a:ln w="762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432638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13">
    <p:bg>
      <p:bgPr>
        <a:solidFill>
          <a:srgbClr val="E7E7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8000" y="2149552"/>
            <a:ext cx="8571838" cy="443030"/>
          </a:xfrm>
        </p:spPr>
        <p:txBody>
          <a:bodyPr tIns="0" anchor="t" anchorCtr="0"/>
          <a:lstStyle>
            <a:lvl1pPr>
              <a:defRPr>
                <a:solidFill>
                  <a:srgbClr val="002147"/>
                </a:solidFill>
              </a:defRPr>
            </a:lvl1pPr>
          </a:lstStyle>
          <a:p>
            <a:r>
              <a:rPr lang="en-GB" dirty="0" smtClean="0"/>
              <a:t>Click to add divider page title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2634372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747679"/>
                </a:solidFill>
              </a:defRPr>
            </a:lvl1pPr>
          </a:lstStyle>
          <a:p>
            <a:pPr lvl="0"/>
            <a:r>
              <a:rPr lang="en-GB" dirty="0" smtClean="0"/>
              <a:t>Click to add divider page sub title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88000" y="1917767"/>
            <a:ext cx="8568937" cy="1588"/>
          </a:xfrm>
          <a:prstGeom prst="line">
            <a:avLst/>
          </a:prstGeom>
          <a:ln w="7620" cap="flat" cmpd="sng" algn="ctr">
            <a:solidFill>
              <a:srgbClr val="002147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97674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ur Refer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 smtClean="0"/>
              <a:t>Colour </a:t>
            </a:r>
            <a:r>
              <a:rPr lang="en-GB" dirty="0" err="1" smtClean="0"/>
              <a:t>Pallette</a:t>
            </a:r>
            <a:endParaRPr lang="en-US" dirty="0"/>
          </a:p>
        </p:txBody>
      </p:sp>
      <p:sp>
        <p:nvSpPr>
          <p:cNvPr id="5" name="Text Placeholder 22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287338" y="1269657"/>
            <a:ext cx="1486532" cy="485775"/>
          </a:xfrm>
        </p:spPr>
        <p:txBody>
          <a:bodyPr/>
          <a:lstStyle>
            <a:lvl1pPr>
              <a:buNone/>
              <a:defRPr>
                <a:solidFill>
                  <a:srgbClr val="747679"/>
                </a:solidFill>
              </a:defRPr>
            </a:lvl1pPr>
          </a:lstStyle>
          <a:p>
            <a:r>
              <a:rPr lang="en-US" dirty="0" smtClean="0"/>
              <a:t>Primary</a:t>
            </a:r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3859685" y="5486400"/>
            <a:ext cx="1634067" cy="1154668"/>
          </a:xfrm>
          <a:prstGeom prst="rect">
            <a:avLst/>
          </a:prstGeom>
          <a:solidFill>
            <a:srgbClr val="898A1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04000" tIns="0" rIns="0" bIns="0" rtlCol="0" anchor="ctr" anchorCtr="0"/>
          <a:lstStyle/>
          <a:p>
            <a:pPr defTabSz="457200"/>
            <a:r>
              <a:rPr lang="en-US" dirty="0">
                <a:solidFill>
                  <a:prstClr val="white"/>
                </a:solidFill>
              </a:rPr>
              <a:t>R: 137</a:t>
            </a:r>
          </a:p>
          <a:p>
            <a:pPr defTabSz="457200"/>
            <a:r>
              <a:rPr lang="en-US" dirty="0">
                <a:solidFill>
                  <a:prstClr val="white"/>
                </a:solidFill>
              </a:rPr>
              <a:t>G: 138</a:t>
            </a:r>
          </a:p>
          <a:p>
            <a:pPr defTabSz="457200"/>
            <a:r>
              <a:rPr lang="en-US" dirty="0">
                <a:solidFill>
                  <a:prstClr val="white"/>
                </a:solidFill>
              </a:rPr>
              <a:t>B: 23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3859685" y="3182679"/>
            <a:ext cx="1634067" cy="1058333"/>
          </a:xfrm>
          <a:prstGeom prst="rect">
            <a:avLst/>
          </a:prstGeom>
          <a:solidFill>
            <a:srgbClr val="9C132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04000" rIns="0" bIns="0" rtlCol="0" anchor="ctr"/>
          <a:lstStyle/>
          <a:p>
            <a:pPr defTabSz="457200"/>
            <a:r>
              <a:rPr lang="en-US" dirty="0">
                <a:solidFill>
                  <a:prstClr val="white"/>
                </a:solidFill>
              </a:rPr>
              <a:t>R: 156</a:t>
            </a:r>
          </a:p>
          <a:p>
            <a:pPr defTabSz="457200"/>
            <a:r>
              <a:rPr lang="en-US" dirty="0">
                <a:solidFill>
                  <a:prstClr val="white"/>
                </a:solidFill>
              </a:rPr>
              <a:t>G: 19</a:t>
            </a:r>
          </a:p>
          <a:p>
            <a:pPr defTabSz="457200"/>
            <a:r>
              <a:rPr lang="en-US" dirty="0">
                <a:solidFill>
                  <a:prstClr val="white"/>
                </a:solidFill>
              </a:rPr>
              <a:t>B: 46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3859685" y="4291412"/>
            <a:ext cx="1634067" cy="1154668"/>
          </a:xfrm>
          <a:prstGeom prst="rect">
            <a:avLst/>
          </a:prstGeom>
          <a:solidFill>
            <a:srgbClr val="5D4B0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04000" rIns="0" bIns="0" rtlCol="0" anchor="ctr"/>
          <a:lstStyle/>
          <a:p>
            <a:pPr defTabSz="457200"/>
            <a:r>
              <a:rPr lang="en-US" dirty="0">
                <a:solidFill>
                  <a:prstClr val="white"/>
                </a:solidFill>
              </a:rPr>
              <a:t>R: 93</a:t>
            </a:r>
          </a:p>
          <a:p>
            <a:pPr defTabSz="457200"/>
            <a:r>
              <a:rPr lang="en-US" dirty="0">
                <a:solidFill>
                  <a:prstClr val="white"/>
                </a:solidFill>
              </a:rPr>
              <a:t>G: 75</a:t>
            </a:r>
          </a:p>
          <a:p>
            <a:pPr defTabSz="457200"/>
            <a:r>
              <a:rPr lang="en-US" dirty="0">
                <a:solidFill>
                  <a:prstClr val="white"/>
                </a:solidFill>
              </a:rPr>
              <a:t>B: 10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7234146" y="4291605"/>
            <a:ext cx="1634067" cy="1154668"/>
          </a:xfrm>
          <a:prstGeom prst="rect">
            <a:avLst/>
          </a:prstGeom>
          <a:solidFill>
            <a:srgbClr val="717EB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04000" bIns="0" rtlCol="0" anchor="ctr"/>
          <a:lstStyle/>
          <a:p>
            <a:pPr defTabSz="457200"/>
            <a:r>
              <a:rPr lang="en-US" dirty="0">
                <a:solidFill>
                  <a:prstClr val="white"/>
                </a:solidFill>
              </a:rPr>
              <a:t>R: 113</a:t>
            </a:r>
          </a:p>
          <a:p>
            <a:pPr defTabSz="457200"/>
            <a:r>
              <a:rPr lang="en-US" dirty="0">
                <a:solidFill>
                  <a:prstClr val="white"/>
                </a:solidFill>
              </a:rPr>
              <a:t>G: 126</a:t>
            </a:r>
          </a:p>
          <a:p>
            <a:pPr defTabSz="457200"/>
            <a:r>
              <a:rPr lang="en-US" dirty="0">
                <a:solidFill>
                  <a:prstClr val="white"/>
                </a:solidFill>
              </a:rPr>
              <a:t>B: 189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304800" y="5486400"/>
            <a:ext cx="1634067" cy="1154668"/>
          </a:xfrm>
          <a:prstGeom prst="rect">
            <a:avLst/>
          </a:prstGeom>
          <a:solidFill>
            <a:srgbClr val="74767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04000" tIns="0" bIns="0" rtlCol="0" anchor="ctr"/>
          <a:lstStyle/>
          <a:p>
            <a:pPr defTabSz="457200"/>
            <a:r>
              <a:rPr lang="en-US" dirty="0">
                <a:solidFill>
                  <a:prstClr val="white"/>
                </a:solidFill>
              </a:rPr>
              <a:t>R: 116</a:t>
            </a:r>
          </a:p>
          <a:p>
            <a:pPr defTabSz="457200"/>
            <a:r>
              <a:rPr lang="en-US" dirty="0">
                <a:solidFill>
                  <a:prstClr val="white"/>
                </a:solidFill>
              </a:rPr>
              <a:t>G: 118</a:t>
            </a:r>
          </a:p>
          <a:p>
            <a:pPr defTabSz="457200"/>
            <a:r>
              <a:rPr lang="en-US" dirty="0">
                <a:solidFill>
                  <a:prstClr val="white"/>
                </a:solidFill>
              </a:rPr>
              <a:t>B: 121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5539590" y="5485184"/>
            <a:ext cx="1634067" cy="1154668"/>
          </a:xfrm>
          <a:prstGeom prst="rect">
            <a:avLst/>
          </a:prstGeom>
          <a:solidFill>
            <a:srgbClr val="4A191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04000" bIns="0" rtlCol="0" anchor="ctr"/>
          <a:lstStyle/>
          <a:p>
            <a:pPr defTabSz="457200"/>
            <a:r>
              <a:rPr lang="en-US" dirty="0">
                <a:solidFill>
                  <a:prstClr val="white"/>
                </a:solidFill>
              </a:rPr>
              <a:t>R: 74</a:t>
            </a:r>
          </a:p>
          <a:p>
            <a:pPr defTabSz="457200"/>
            <a:r>
              <a:rPr lang="en-US" dirty="0">
                <a:solidFill>
                  <a:prstClr val="white"/>
                </a:solidFill>
              </a:rPr>
              <a:t>G: 25</a:t>
            </a:r>
          </a:p>
          <a:p>
            <a:pPr defTabSz="457200"/>
            <a:r>
              <a:rPr lang="en-US" dirty="0">
                <a:solidFill>
                  <a:prstClr val="white"/>
                </a:solidFill>
              </a:rPr>
              <a:t>B: 19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5544814" y="3190731"/>
            <a:ext cx="1634067" cy="1058333"/>
          </a:xfrm>
          <a:prstGeom prst="rect">
            <a:avLst/>
          </a:prstGeom>
          <a:solidFill>
            <a:srgbClr val="BD782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04000" bIns="0" rtlCol="0" anchor="ctr"/>
          <a:lstStyle/>
          <a:p>
            <a:pPr defTabSz="457200"/>
            <a:r>
              <a:rPr lang="en-US" dirty="0">
                <a:solidFill>
                  <a:prstClr val="white"/>
                </a:solidFill>
              </a:rPr>
              <a:t>R: 189</a:t>
            </a:r>
          </a:p>
          <a:p>
            <a:pPr defTabSz="457200"/>
            <a:r>
              <a:rPr lang="en-US" dirty="0">
                <a:solidFill>
                  <a:prstClr val="white"/>
                </a:solidFill>
              </a:rPr>
              <a:t>G: 120</a:t>
            </a:r>
          </a:p>
          <a:p>
            <a:pPr defTabSz="457200"/>
            <a:r>
              <a:rPr lang="en-US" dirty="0">
                <a:solidFill>
                  <a:prstClr val="white"/>
                </a:solidFill>
              </a:rPr>
              <a:t>B: 36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5544444" y="4291612"/>
            <a:ext cx="1634067" cy="1154668"/>
          </a:xfrm>
          <a:prstGeom prst="rect">
            <a:avLst/>
          </a:prstGeom>
          <a:solidFill>
            <a:srgbClr val="E7B51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04000" bIns="0" rtlCol="0" anchor="ctr"/>
          <a:lstStyle/>
          <a:p>
            <a:pPr defTabSz="457200"/>
            <a:r>
              <a:rPr lang="en-US" dirty="0">
                <a:solidFill>
                  <a:prstClr val="white"/>
                </a:solidFill>
              </a:rPr>
              <a:t>R: 231</a:t>
            </a:r>
          </a:p>
          <a:p>
            <a:pPr defTabSz="457200"/>
            <a:r>
              <a:rPr lang="en-US" dirty="0">
                <a:solidFill>
                  <a:prstClr val="white"/>
                </a:solidFill>
              </a:rPr>
              <a:t>G: 181</a:t>
            </a:r>
          </a:p>
          <a:p>
            <a:pPr defTabSz="457200"/>
            <a:r>
              <a:rPr lang="en-US" dirty="0">
                <a:solidFill>
                  <a:prstClr val="white"/>
                </a:solidFill>
              </a:rPr>
              <a:t>B: 19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7239370" y="1924631"/>
            <a:ext cx="1634067" cy="1224980"/>
          </a:xfrm>
          <a:prstGeom prst="rect">
            <a:avLst/>
          </a:prstGeom>
          <a:solidFill>
            <a:srgbClr val="E8D3A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04000" bIns="0" rtlCol="0" anchor="ctr"/>
          <a:lstStyle/>
          <a:p>
            <a:pPr defTabSz="457200"/>
            <a:r>
              <a:rPr lang="en-US" dirty="0">
                <a:solidFill>
                  <a:prstClr val="white"/>
                </a:solidFill>
              </a:rPr>
              <a:t>R: 232</a:t>
            </a:r>
          </a:p>
          <a:p>
            <a:pPr defTabSz="457200"/>
            <a:r>
              <a:rPr lang="en-US" dirty="0">
                <a:solidFill>
                  <a:prstClr val="white"/>
                </a:solidFill>
              </a:rPr>
              <a:t>G: 211</a:t>
            </a:r>
          </a:p>
          <a:p>
            <a:pPr defTabSz="457200"/>
            <a:r>
              <a:rPr lang="en-US" dirty="0">
                <a:solidFill>
                  <a:prstClr val="white"/>
                </a:solidFill>
              </a:rPr>
              <a:t>B: 165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7239370" y="3190732"/>
            <a:ext cx="1634067" cy="1058333"/>
          </a:xfrm>
          <a:prstGeom prst="rect">
            <a:avLst/>
          </a:prstGeom>
          <a:solidFill>
            <a:srgbClr val="DC91A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04000" bIns="0" rtlCol="0" anchor="ctr"/>
          <a:lstStyle/>
          <a:p>
            <a:pPr defTabSz="457200"/>
            <a:r>
              <a:rPr lang="en-US" dirty="0">
                <a:solidFill>
                  <a:prstClr val="white"/>
                </a:solidFill>
              </a:rPr>
              <a:t>R: 220</a:t>
            </a:r>
          </a:p>
          <a:p>
            <a:pPr defTabSz="457200"/>
            <a:r>
              <a:rPr lang="en-US" dirty="0">
                <a:solidFill>
                  <a:prstClr val="white"/>
                </a:solidFill>
              </a:rPr>
              <a:t>G: 145</a:t>
            </a:r>
          </a:p>
          <a:p>
            <a:pPr defTabSz="457200"/>
            <a:r>
              <a:rPr lang="en-US" dirty="0">
                <a:solidFill>
                  <a:prstClr val="white"/>
                </a:solidFill>
              </a:rPr>
              <a:t>B: 174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304800" y="1920720"/>
            <a:ext cx="1634067" cy="1224980"/>
          </a:xfrm>
          <a:prstGeom prst="rect">
            <a:avLst/>
          </a:prstGeom>
          <a:solidFill>
            <a:srgbClr val="00214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04000" rIns="0" bIns="0" rtlCol="0" anchor="ctr"/>
          <a:lstStyle/>
          <a:p>
            <a:pPr defTabSz="457200"/>
            <a:r>
              <a:rPr lang="en-US" dirty="0">
                <a:solidFill>
                  <a:prstClr val="white"/>
                </a:solidFill>
              </a:rPr>
              <a:t>R: 0</a:t>
            </a:r>
          </a:p>
          <a:p>
            <a:pPr defTabSz="457200"/>
            <a:r>
              <a:rPr lang="en-US" dirty="0">
                <a:solidFill>
                  <a:prstClr val="white"/>
                </a:solidFill>
              </a:rPr>
              <a:t>G: 33</a:t>
            </a:r>
          </a:p>
          <a:p>
            <a:pPr defTabSz="457200"/>
            <a:r>
              <a:rPr lang="en-US" dirty="0">
                <a:solidFill>
                  <a:prstClr val="white"/>
                </a:solidFill>
              </a:rPr>
              <a:t>B: 71</a:t>
            </a:r>
          </a:p>
        </p:txBody>
      </p:sp>
      <p:sp>
        <p:nvSpPr>
          <p:cNvPr id="17" name="Text Placeholder 22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3865326" y="1269657"/>
            <a:ext cx="2887487" cy="485775"/>
          </a:xfrm>
        </p:spPr>
        <p:txBody>
          <a:bodyPr/>
          <a:lstStyle>
            <a:lvl1pPr>
              <a:buNone/>
              <a:defRPr>
                <a:solidFill>
                  <a:srgbClr val="747679"/>
                </a:solidFill>
              </a:defRPr>
            </a:lvl1pPr>
          </a:lstStyle>
          <a:p>
            <a:r>
              <a:rPr lang="en-US" dirty="0" smtClean="0"/>
              <a:t>Secondary</a:t>
            </a:r>
            <a:endParaRPr lang="en-US" dirty="0"/>
          </a:p>
        </p:txBody>
      </p:sp>
      <p:sp>
        <p:nvSpPr>
          <p:cNvPr id="18" name="Rectangle 17"/>
          <p:cNvSpPr/>
          <p:nvPr userDrawn="1"/>
        </p:nvSpPr>
        <p:spPr>
          <a:xfrm>
            <a:off x="304800" y="4289011"/>
            <a:ext cx="1634067" cy="1154668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04000" tIns="0" rIns="0" bIns="0" rtlCol="0" anchor="ctr" anchorCtr="0"/>
          <a:lstStyle/>
          <a:p>
            <a:pPr defTabSz="457200"/>
            <a:r>
              <a:rPr lang="en-US" dirty="0">
                <a:solidFill>
                  <a:prstClr val="white"/>
                </a:solidFill>
              </a:rPr>
              <a:t>R: 0</a:t>
            </a:r>
          </a:p>
          <a:p>
            <a:pPr defTabSz="457200"/>
            <a:r>
              <a:rPr lang="en-US" dirty="0">
                <a:solidFill>
                  <a:prstClr val="white"/>
                </a:solidFill>
              </a:rPr>
              <a:t>G: 0</a:t>
            </a:r>
          </a:p>
          <a:p>
            <a:pPr defTabSz="457200"/>
            <a:r>
              <a:rPr lang="en-US" dirty="0">
                <a:solidFill>
                  <a:prstClr val="white"/>
                </a:solidFill>
              </a:rPr>
              <a:t>B: 0</a:t>
            </a:r>
          </a:p>
        </p:txBody>
      </p:sp>
      <p:sp>
        <p:nvSpPr>
          <p:cNvPr id="19" name="Rectangle 18"/>
          <p:cNvSpPr/>
          <p:nvPr userDrawn="1"/>
        </p:nvSpPr>
        <p:spPr>
          <a:xfrm>
            <a:off x="3859685" y="1920720"/>
            <a:ext cx="1634067" cy="1224980"/>
          </a:xfrm>
          <a:prstGeom prst="rect">
            <a:avLst/>
          </a:prstGeom>
          <a:solidFill>
            <a:srgbClr val="0082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04000" rIns="0" bIns="0" rtlCol="0" anchor="ctr"/>
          <a:lstStyle/>
          <a:p>
            <a:pPr defTabSz="457200"/>
            <a:r>
              <a:rPr lang="en-US" dirty="0">
                <a:solidFill>
                  <a:prstClr val="white"/>
                </a:solidFill>
              </a:rPr>
              <a:t>R: 0</a:t>
            </a:r>
          </a:p>
          <a:p>
            <a:pPr defTabSz="457200"/>
            <a:r>
              <a:rPr lang="en-US" dirty="0">
                <a:solidFill>
                  <a:prstClr val="white"/>
                </a:solidFill>
              </a:rPr>
              <a:t>G: 130</a:t>
            </a:r>
          </a:p>
          <a:p>
            <a:pPr defTabSz="457200"/>
            <a:r>
              <a:rPr lang="en-US" dirty="0">
                <a:solidFill>
                  <a:prstClr val="white"/>
                </a:solidFill>
              </a:rPr>
              <a:t>B: 192</a:t>
            </a:r>
          </a:p>
        </p:txBody>
      </p:sp>
      <p:sp>
        <p:nvSpPr>
          <p:cNvPr id="20" name="Rectangle 19"/>
          <p:cNvSpPr/>
          <p:nvPr userDrawn="1"/>
        </p:nvSpPr>
        <p:spPr>
          <a:xfrm>
            <a:off x="5544814" y="1924629"/>
            <a:ext cx="1634067" cy="1224980"/>
          </a:xfrm>
          <a:prstGeom prst="rect">
            <a:avLst/>
          </a:prstGeom>
          <a:solidFill>
            <a:srgbClr val="4B324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04000" bIns="0" rtlCol="0" anchor="ctr"/>
          <a:lstStyle/>
          <a:p>
            <a:pPr defTabSz="457200"/>
            <a:r>
              <a:rPr lang="en-US" dirty="0">
                <a:solidFill>
                  <a:prstClr val="white"/>
                </a:solidFill>
              </a:rPr>
              <a:t>R: 75</a:t>
            </a:r>
          </a:p>
          <a:p>
            <a:pPr defTabSz="457200"/>
            <a:r>
              <a:rPr lang="en-US" dirty="0">
                <a:solidFill>
                  <a:prstClr val="white"/>
                </a:solidFill>
              </a:rPr>
              <a:t>G: 50</a:t>
            </a:r>
          </a:p>
          <a:p>
            <a:pPr defTabSz="457200"/>
            <a:r>
              <a:rPr lang="en-US" dirty="0">
                <a:solidFill>
                  <a:prstClr val="white"/>
                </a:solidFill>
              </a:rPr>
              <a:t>B: 66</a:t>
            </a:r>
          </a:p>
        </p:txBody>
      </p:sp>
      <p:sp>
        <p:nvSpPr>
          <p:cNvPr id="23" name="Rectangle 22"/>
          <p:cNvSpPr/>
          <p:nvPr userDrawn="1"/>
        </p:nvSpPr>
        <p:spPr>
          <a:xfrm>
            <a:off x="7239000" y="5494706"/>
            <a:ext cx="1634067" cy="1154668"/>
          </a:xfrm>
          <a:prstGeom prst="rect">
            <a:avLst/>
          </a:prstGeom>
          <a:solidFill>
            <a:srgbClr val="E7E7E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04000" rtlCol="0" anchor="ctr"/>
          <a:lstStyle/>
          <a:p>
            <a:pPr defTabSz="457200"/>
            <a:r>
              <a:rPr lang="en-US" dirty="0">
                <a:solidFill>
                  <a:srgbClr val="002147"/>
                </a:solidFill>
              </a:rPr>
              <a:t>R: 231</a:t>
            </a:r>
          </a:p>
          <a:p>
            <a:pPr defTabSz="457200"/>
            <a:r>
              <a:rPr lang="en-US" dirty="0">
                <a:solidFill>
                  <a:srgbClr val="002147"/>
                </a:solidFill>
              </a:rPr>
              <a:t>G: 231</a:t>
            </a:r>
          </a:p>
          <a:p>
            <a:pPr defTabSz="457200"/>
            <a:r>
              <a:rPr lang="en-US" dirty="0">
                <a:solidFill>
                  <a:srgbClr val="002147"/>
                </a:solidFill>
              </a:rPr>
              <a:t>B: 231</a:t>
            </a:r>
          </a:p>
        </p:txBody>
      </p:sp>
    </p:spTree>
    <p:extLst>
      <p:ext uri="{BB962C8B-B14F-4D97-AF65-F5344CB8AC3E}">
        <p14:creationId xmlns:p14="http://schemas.microsoft.com/office/powerpoint/2010/main" val="206089924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mal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8010_Powerpoint_Home.jpg"/>
          <p:cNvPicPr>
            <a:picLocks noChangeAspect="1"/>
          </p:cNvPicPr>
          <p:nvPr userDrawn="1"/>
        </p:nvPicPr>
        <p:blipFill>
          <a:blip r:embed="rId2"/>
          <a:srcRect l="32408" t="50527" r="17248"/>
          <a:stretch>
            <a:fillRect/>
          </a:stretch>
        </p:blipFill>
        <p:spPr>
          <a:xfrm>
            <a:off x="2808084" y="2256705"/>
            <a:ext cx="6335916" cy="4601296"/>
          </a:xfrm>
          <a:prstGeom prst="rect">
            <a:avLst/>
          </a:prstGeom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8000" y="2149552"/>
            <a:ext cx="8571838" cy="443030"/>
          </a:xfrm>
        </p:spPr>
        <p:txBody>
          <a:bodyPr tIns="0" anchor="t" anchorCtr="0"/>
          <a:lstStyle/>
          <a:p>
            <a:r>
              <a:rPr lang="en-GB" dirty="0" smtClean="0"/>
              <a:t>Click to add title (Formal cover)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2634372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747679"/>
                </a:solidFill>
              </a:defRPr>
            </a:lvl1pPr>
          </a:lstStyle>
          <a:p>
            <a:pPr lvl="0"/>
            <a:r>
              <a:rPr lang="en-GB" dirty="0" smtClean="0"/>
              <a:t>Click to add sub heading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287338" y="3358256"/>
            <a:ext cx="8572500" cy="336516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000000"/>
                </a:solidFill>
              </a:defRPr>
            </a:lvl1pPr>
          </a:lstStyle>
          <a:p>
            <a:pPr lvl="0"/>
            <a:r>
              <a:rPr lang="en-GB" dirty="0" smtClean="0"/>
              <a:t>Click to add presenter name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293688" y="3628840"/>
            <a:ext cx="8566150" cy="1503836"/>
          </a:xfrm>
        </p:spPr>
        <p:txBody>
          <a:bodyPr tIns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747679"/>
                </a:solidFill>
              </a:defRPr>
            </a:lvl1pPr>
          </a:lstStyle>
          <a:p>
            <a:pPr lvl="0"/>
            <a:r>
              <a:rPr lang="en-GB" dirty="0" smtClean="0"/>
              <a:t>Click to add date</a:t>
            </a:r>
          </a:p>
        </p:txBody>
      </p:sp>
    </p:spTree>
    <p:extLst>
      <p:ext uri="{BB962C8B-B14F-4D97-AF65-F5344CB8AC3E}">
        <p14:creationId xmlns:p14="http://schemas.microsoft.com/office/powerpoint/2010/main" val="399915792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mal Cov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293688" y="2242799"/>
            <a:ext cx="8568000" cy="4140000"/>
          </a:xfrm>
          <a:prstGeom prst="rect">
            <a:avLst/>
          </a:prstGeom>
          <a:solidFill>
            <a:srgbClr val="00214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0000" y="2527408"/>
            <a:ext cx="8571838" cy="443030"/>
          </a:xfrm>
        </p:spPr>
        <p:txBody>
          <a:bodyPr tIns="0" anchor="t" anchorCtr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dirty="0" smtClean="0"/>
              <a:t>Click to add title (Informal cover)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720000" y="3012228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E7E7E7"/>
                </a:solidFill>
              </a:defRPr>
            </a:lvl1pPr>
          </a:lstStyle>
          <a:p>
            <a:pPr lvl="0"/>
            <a:r>
              <a:rPr lang="en-GB" dirty="0" smtClean="0"/>
              <a:t>Click to add sub heading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3736112"/>
            <a:ext cx="8572500" cy="336516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FFFFFF"/>
                </a:solidFill>
              </a:defRPr>
            </a:lvl1pPr>
          </a:lstStyle>
          <a:p>
            <a:pPr lvl="0"/>
            <a:r>
              <a:rPr lang="en-GB" dirty="0" smtClean="0"/>
              <a:t>Click to add presenter name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720000" y="4006696"/>
            <a:ext cx="8566150" cy="1503836"/>
          </a:xfrm>
        </p:spPr>
        <p:txBody>
          <a:bodyPr tIns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E7E7E7"/>
                </a:solidFill>
              </a:defRPr>
            </a:lvl1pPr>
          </a:lstStyle>
          <a:p>
            <a:pPr lvl="0"/>
            <a:r>
              <a:rPr lang="en-GB" dirty="0" smtClean="0"/>
              <a:t>Click to add date</a:t>
            </a:r>
          </a:p>
        </p:txBody>
      </p:sp>
    </p:spTree>
    <p:extLst>
      <p:ext uri="{BB962C8B-B14F-4D97-AF65-F5344CB8AC3E}">
        <p14:creationId xmlns:p14="http://schemas.microsoft.com/office/powerpoint/2010/main" val="86713282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mal Cov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293688" y="2242799"/>
            <a:ext cx="8568000" cy="4140000"/>
          </a:xfrm>
          <a:prstGeom prst="rect">
            <a:avLst/>
          </a:prstGeom>
          <a:solidFill>
            <a:srgbClr val="74767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0000" y="2527408"/>
            <a:ext cx="8571838" cy="443030"/>
          </a:xfrm>
        </p:spPr>
        <p:txBody>
          <a:bodyPr tIns="0" anchor="t" anchorCtr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dirty="0" smtClean="0"/>
              <a:t>Click to add title (Informal cover)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720000" y="3012228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E7E7E7"/>
                </a:solidFill>
              </a:defRPr>
            </a:lvl1pPr>
          </a:lstStyle>
          <a:p>
            <a:pPr lvl="0"/>
            <a:r>
              <a:rPr lang="en-GB" dirty="0" smtClean="0"/>
              <a:t>Click to add sub heading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3736112"/>
            <a:ext cx="8572500" cy="336516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FFFFFF"/>
                </a:solidFill>
              </a:defRPr>
            </a:lvl1pPr>
          </a:lstStyle>
          <a:p>
            <a:pPr lvl="0"/>
            <a:r>
              <a:rPr lang="en-GB" dirty="0" smtClean="0"/>
              <a:t>Click to add presenter name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720000" y="4006696"/>
            <a:ext cx="8566150" cy="1503836"/>
          </a:xfrm>
        </p:spPr>
        <p:txBody>
          <a:bodyPr tIns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E7E7E7"/>
                </a:solidFill>
              </a:defRPr>
            </a:lvl1pPr>
          </a:lstStyle>
          <a:p>
            <a:pPr lvl="0"/>
            <a:r>
              <a:rPr lang="en-GB" dirty="0" smtClean="0"/>
              <a:t>Click to add date</a:t>
            </a:r>
          </a:p>
        </p:txBody>
      </p:sp>
    </p:spTree>
    <p:extLst>
      <p:ext uri="{BB962C8B-B14F-4D97-AF65-F5344CB8AC3E}">
        <p14:creationId xmlns:p14="http://schemas.microsoft.com/office/powerpoint/2010/main" val="928199918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mal Cov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293688" y="2242799"/>
            <a:ext cx="8568000" cy="4140000"/>
          </a:xfrm>
          <a:prstGeom prst="rect">
            <a:avLst/>
          </a:prstGeom>
          <a:solidFill>
            <a:srgbClr val="0082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0000" y="2527408"/>
            <a:ext cx="8571838" cy="443030"/>
          </a:xfrm>
        </p:spPr>
        <p:txBody>
          <a:bodyPr tIns="0" anchor="t" anchorCtr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dirty="0" smtClean="0"/>
              <a:t>Click to add title (Informal cover)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720000" y="3012228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E7E7E7"/>
                </a:solidFill>
              </a:defRPr>
            </a:lvl1pPr>
          </a:lstStyle>
          <a:p>
            <a:pPr lvl="0"/>
            <a:r>
              <a:rPr lang="en-GB" dirty="0" smtClean="0"/>
              <a:t>Click to add sub heading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3736112"/>
            <a:ext cx="8572500" cy="336516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FFFFFF"/>
                </a:solidFill>
              </a:defRPr>
            </a:lvl1pPr>
          </a:lstStyle>
          <a:p>
            <a:pPr lvl="0"/>
            <a:r>
              <a:rPr lang="en-GB" dirty="0" smtClean="0"/>
              <a:t>Click to add presenter name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720000" y="4006696"/>
            <a:ext cx="8566150" cy="1503836"/>
          </a:xfrm>
        </p:spPr>
        <p:txBody>
          <a:bodyPr tIns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E7E7E7"/>
                </a:solidFill>
              </a:defRPr>
            </a:lvl1pPr>
          </a:lstStyle>
          <a:p>
            <a:pPr lvl="0"/>
            <a:r>
              <a:rPr lang="en-GB" dirty="0" smtClean="0"/>
              <a:t>Click to add date</a:t>
            </a:r>
          </a:p>
        </p:txBody>
      </p:sp>
    </p:spTree>
    <p:extLst>
      <p:ext uri="{BB962C8B-B14F-4D97-AF65-F5344CB8AC3E}">
        <p14:creationId xmlns:p14="http://schemas.microsoft.com/office/powerpoint/2010/main" val="134499699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mal Cov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293688" y="2242799"/>
            <a:ext cx="8568000" cy="4140000"/>
          </a:xfrm>
          <a:prstGeom prst="rect">
            <a:avLst/>
          </a:prstGeom>
          <a:solidFill>
            <a:srgbClr val="9C132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0000" y="2527408"/>
            <a:ext cx="8571838" cy="443030"/>
          </a:xfrm>
        </p:spPr>
        <p:txBody>
          <a:bodyPr tIns="0" anchor="t" anchorCtr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dirty="0" smtClean="0"/>
              <a:t>Click to add title (Informal cover)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720000" y="3012228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E7E7E7"/>
                </a:solidFill>
              </a:defRPr>
            </a:lvl1pPr>
          </a:lstStyle>
          <a:p>
            <a:pPr lvl="0"/>
            <a:r>
              <a:rPr lang="en-GB" dirty="0" smtClean="0"/>
              <a:t>Click to add sub heading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3736112"/>
            <a:ext cx="8572500" cy="336516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FFFFFF"/>
                </a:solidFill>
              </a:defRPr>
            </a:lvl1pPr>
          </a:lstStyle>
          <a:p>
            <a:pPr lvl="0"/>
            <a:r>
              <a:rPr lang="en-GB" dirty="0" smtClean="0"/>
              <a:t>Click to add presenter name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720000" y="4006696"/>
            <a:ext cx="8566150" cy="1503836"/>
          </a:xfrm>
        </p:spPr>
        <p:txBody>
          <a:bodyPr tIns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E7E7E7"/>
                </a:solidFill>
              </a:defRPr>
            </a:lvl1pPr>
          </a:lstStyle>
          <a:p>
            <a:pPr lvl="0"/>
            <a:r>
              <a:rPr lang="en-GB" dirty="0" smtClean="0"/>
              <a:t>Click to add date</a:t>
            </a:r>
          </a:p>
        </p:txBody>
      </p:sp>
    </p:spTree>
    <p:extLst>
      <p:ext uri="{BB962C8B-B14F-4D97-AF65-F5344CB8AC3E}">
        <p14:creationId xmlns:p14="http://schemas.microsoft.com/office/powerpoint/2010/main" val="13524917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theme" Target="../theme/theme1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60.xml"/><Relationship Id="rId18" Type="http://schemas.openxmlformats.org/officeDocument/2006/relationships/slideLayout" Target="../slideLayouts/slideLayout65.xml"/><Relationship Id="rId26" Type="http://schemas.openxmlformats.org/officeDocument/2006/relationships/slideLayout" Target="../slideLayouts/slideLayout73.xml"/><Relationship Id="rId39" Type="http://schemas.openxmlformats.org/officeDocument/2006/relationships/slideLayout" Target="../slideLayouts/slideLayout86.xml"/><Relationship Id="rId3" Type="http://schemas.openxmlformats.org/officeDocument/2006/relationships/slideLayout" Target="../slideLayouts/slideLayout50.xml"/><Relationship Id="rId21" Type="http://schemas.openxmlformats.org/officeDocument/2006/relationships/slideLayout" Target="../slideLayouts/slideLayout68.xml"/><Relationship Id="rId34" Type="http://schemas.openxmlformats.org/officeDocument/2006/relationships/slideLayout" Target="../slideLayouts/slideLayout81.xml"/><Relationship Id="rId42" Type="http://schemas.openxmlformats.org/officeDocument/2006/relationships/slideLayout" Target="../slideLayouts/slideLayout89.xml"/><Relationship Id="rId47" Type="http://schemas.openxmlformats.org/officeDocument/2006/relationships/slideLayout" Target="../slideLayouts/slideLayout94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17" Type="http://schemas.openxmlformats.org/officeDocument/2006/relationships/slideLayout" Target="../slideLayouts/slideLayout64.xml"/><Relationship Id="rId25" Type="http://schemas.openxmlformats.org/officeDocument/2006/relationships/slideLayout" Target="../slideLayouts/slideLayout72.xml"/><Relationship Id="rId33" Type="http://schemas.openxmlformats.org/officeDocument/2006/relationships/slideLayout" Target="../slideLayouts/slideLayout80.xml"/><Relationship Id="rId38" Type="http://schemas.openxmlformats.org/officeDocument/2006/relationships/slideLayout" Target="../slideLayouts/slideLayout85.xml"/><Relationship Id="rId46" Type="http://schemas.openxmlformats.org/officeDocument/2006/relationships/slideLayout" Target="../slideLayouts/slideLayout93.xml"/><Relationship Id="rId2" Type="http://schemas.openxmlformats.org/officeDocument/2006/relationships/slideLayout" Target="../slideLayouts/slideLayout49.xml"/><Relationship Id="rId16" Type="http://schemas.openxmlformats.org/officeDocument/2006/relationships/slideLayout" Target="../slideLayouts/slideLayout63.xml"/><Relationship Id="rId20" Type="http://schemas.openxmlformats.org/officeDocument/2006/relationships/slideLayout" Target="../slideLayouts/slideLayout67.xml"/><Relationship Id="rId29" Type="http://schemas.openxmlformats.org/officeDocument/2006/relationships/slideLayout" Target="../slideLayouts/slideLayout76.xml"/><Relationship Id="rId41" Type="http://schemas.openxmlformats.org/officeDocument/2006/relationships/slideLayout" Target="../slideLayouts/slideLayout88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24" Type="http://schemas.openxmlformats.org/officeDocument/2006/relationships/slideLayout" Target="../slideLayouts/slideLayout71.xml"/><Relationship Id="rId32" Type="http://schemas.openxmlformats.org/officeDocument/2006/relationships/slideLayout" Target="../slideLayouts/slideLayout79.xml"/><Relationship Id="rId37" Type="http://schemas.openxmlformats.org/officeDocument/2006/relationships/slideLayout" Target="../slideLayouts/slideLayout84.xml"/><Relationship Id="rId40" Type="http://schemas.openxmlformats.org/officeDocument/2006/relationships/slideLayout" Target="../slideLayouts/slideLayout87.xml"/><Relationship Id="rId45" Type="http://schemas.openxmlformats.org/officeDocument/2006/relationships/slideLayout" Target="../slideLayouts/slideLayout92.xml"/><Relationship Id="rId5" Type="http://schemas.openxmlformats.org/officeDocument/2006/relationships/slideLayout" Target="../slideLayouts/slideLayout52.xml"/><Relationship Id="rId15" Type="http://schemas.openxmlformats.org/officeDocument/2006/relationships/slideLayout" Target="../slideLayouts/slideLayout62.xml"/><Relationship Id="rId23" Type="http://schemas.openxmlformats.org/officeDocument/2006/relationships/slideLayout" Target="../slideLayouts/slideLayout70.xml"/><Relationship Id="rId28" Type="http://schemas.openxmlformats.org/officeDocument/2006/relationships/slideLayout" Target="../slideLayouts/slideLayout75.xml"/><Relationship Id="rId36" Type="http://schemas.openxmlformats.org/officeDocument/2006/relationships/slideLayout" Target="../slideLayouts/slideLayout83.xml"/><Relationship Id="rId49" Type="http://schemas.openxmlformats.org/officeDocument/2006/relationships/image" Target="../media/image1.jpeg"/><Relationship Id="rId10" Type="http://schemas.openxmlformats.org/officeDocument/2006/relationships/slideLayout" Target="../slideLayouts/slideLayout57.xml"/><Relationship Id="rId19" Type="http://schemas.openxmlformats.org/officeDocument/2006/relationships/slideLayout" Target="../slideLayouts/slideLayout66.xml"/><Relationship Id="rId31" Type="http://schemas.openxmlformats.org/officeDocument/2006/relationships/slideLayout" Target="../slideLayouts/slideLayout78.xml"/><Relationship Id="rId44" Type="http://schemas.openxmlformats.org/officeDocument/2006/relationships/slideLayout" Target="../slideLayouts/slideLayout91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slideLayout" Target="../slideLayouts/slideLayout61.xml"/><Relationship Id="rId22" Type="http://schemas.openxmlformats.org/officeDocument/2006/relationships/slideLayout" Target="../slideLayouts/slideLayout69.xml"/><Relationship Id="rId27" Type="http://schemas.openxmlformats.org/officeDocument/2006/relationships/slideLayout" Target="../slideLayouts/slideLayout74.xml"/><Relationship Id="rId30" Type="http://schemas.openxmlformats.org/officeDocument/2006/relationships/slideLayout" Target="../slideLayouts/slideLayout77.xml"/><Relationship Id="rId35" Type="http://schemas.openxmlformats.org/officeDocument/2006/relationships/slideLayout" Target="../slideLayouts/slideLayout82.xml"/><Relationship Id="rId43" Type="http://schemas.openxmlformats.org/officeDocument/2006/relationships/slideLayout" Target="../slideLayouts/slideLayout90.xml"/><Relationship Id="rId48" Type="http://schemas.openxmlformats.org/officeDocument/2006/relationships/theme" Target="../theme/theme2.xml"/><Relationship Id="rId8" Type="http://schemas.openxmlformats.org/officeDocument/2006/relationships/slideLayout" Target="../slideLayouts/slideLayout55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07.xml"/><Relationship Id="rId18" Type="http://schemas.openxmlformats.org/officeDocument/2006/relationships/slideLayout" Target="../slideLayouts/slideLayout112.xml"/><Relationship Id="rId26" Type="http://schemas.openxmlformats.org/officeDocument/2006/relationships/slideLayout" Target="../slideLayouts/slideLayout120.xml"/><Relationship Id="rId39" Type="http://schemas.openxmlformats.org/officeDocument/2006/relationships/slideLayout" Target="../slideLayouts/slideLayout133.xml"/><Relationship Id="rId3" Type="http://schemas.openxmlformats.org/officeDocument/2006/relationships/slideLayout" Target="../slideLayouts/slideLayout97.xml"/><Relationship Id="rId21" Type="http://schemas.openxmlformats.org/officeDocument/2006/relationships/slideLayout" Target="../slideLayouts/slideLayout115.xml"/><Relationship Id="rId34" Type="http://schemas.openxmlformats.org/officeDocument/2006/relationships/slideLayout" Target="../slideLayouts/slideLayout128.xml"/><Relationship Id="rId42" Type="http://schemas.openxmlformats.org/officeDocument/2006/relationships/slideLayout" Target="../slideLayouts/slideLayout136.xml"/><Relationship Id="rId47" Type="http://schemas.openxmlformats.org/officeDocument/2006/relationships/slideLayout" Target="../slideLayouts/slideLayout141.xml"/><Relationship Id="rId7" Type="http://schemas.openxmlformats.org/officeDocument/2006/relationships/slideLayout" Target="../slideLayouts/slideLayout101.xml"/><Relationship Id="rId12" Type="http://schemas.openxmlformats.org/officeDocument/2006/relationships/slideLayout" Target="../slideLayouts/slideLayout106.xml"/><Relationship Id="rId17" Type="http://schemas.openxmlformats.org/officeDocument/2006/relationships/slideLayout" Target="../slideLayouts/slideLayout111.xml"/><Relationship Id="rId25" Type="http://schemas.openxmlformats.org/officeDocument/2006/relationships/slideLayout" Target="../slideLayouts/slideLayout119.xml"/><Relationship Id="rId33" Type="http://schemas.openxmlformats.org/officeDocument/2006/relationships/slideLayout" Target="../slideLayouts/slideLayout127.xml"/><Relationship Id="rId38" Type="http://schemas.openxmlformats.org/officeDocument/2006/relationships/slideLayout" Target="../slideLayouts/slideLayout132.xml"/><Relationship Id="rId46" Type="http://schemas.openxmlformats.org/officeDocument/2006/relationships/slideLayout" Target="../slideLayouts/slideLayout140.xml"/><Relationship Id="rId2" Type="http://schemas.openxmlformats.org/officeDocument/2006/relationships/slideLayout" Target="../slideLayouts/slideLayout96.xml"/><Relationship Id="rId16" Type="http://schemas.openxmlformats.org/officeDocument/2006/relationships/slideLayout" Target="../slideLayouts/slideLayout110.xml"/><Relationship Id="rId20" Type="http://schemas.openxmlformats.org/officeDocument/2006/relationships/slideLayout" Target="../slideLayouts/slideLayout114.xml"/><Relationship Id="rId29" Type="http://schemas.openxmlformats.org/officeDocument/2006/relationships/slideLayout" Target="../slideLayouts/slideLayout123.xml"/><Relationship Id="rId41" Type="http://schemas.openxmlformats.org/officeDocument/2006/relationships/slideLayout" Target="../slideLayouts/slideLayout135.xml"/><Relationship Id="rId1" Type="http://schemas.openxmlformats.org/officeDocument/2006/relationships/slideLayout" Target="../slideLayouts/slideLayout95.xml"/><Relationship Id="rId6" Type="http://schemas.openxmlformats.org/officeDocument/2006/relationships/slideLayout" Target="../slideLayouts/slideLayout100.xml"/><Relationship Id="rId11" Type="http://schemas.openxmlformats.org/officeDocument/2006/relationships/slideLayout" Target="../slideLayouts/slideLayout105.xml"/><Relationship Id="rId24" Type="http://schemas.openxmlformats.org/officeDocument/2006/relationships/slideLayout" Target="../slideLayouts/slideLayout118.xml"/><Relationship Id="rId32" Type="http://schemas.openxmlformats.org/officeDocument/2006/relationships/slideLayout" Target="../slideLayouts/slideLayout126.xml"/><Relationship Id="rId37" Type="http://schemas.openxmlformats.org/officeDocument/2006/relationships/slideLayout" Target="../slideLayouts/slideLayout131.xml"/><Relationship Id="rId40" Type="http://schemas.openxmlformats.org/officeDocument/2006/relationships/slideLayout" Target="../slideLayouts/slideLayout134.xml"/><Relationship Id="rId45" Type="http://schemas.openxmlformats.org/officeDocument/2006/relationships/slideLayout" Target="../slideLayouts/slideLayout139.xml"/><Relationship Id="rId5" Type="http://schemas.openxmlformats.org/officeDocument/2006/relationships/slideLayout" Target="../slideLayouts/slideLayout99.xml"/><Relationship Id="rId15" Type="http://schemas.openxmlformats.org/officeDocument/2006/relationships/slideLayout" Target="../slideLayouts/slideLayout109.xml"/><Relationship Id="rId23" Type="http://schemas.openxmlformats.org/officeDocument/2006/relationships/slideLayout" Target="../slideLayouts/slideLayout117.xml"/><Relationship Id="rId28" Type="http://schemas.openxmlformats.org/officeDocument/2006/relationships/slideLayout" Target="../slideLayouts/slideLayout122.xml"/><Relationship Id="rId36" Type="http://schemas.openxmlformats.org/officeDocument/2006/relationships/slideLayout" Target="../slideLayouts/slideLayout130.xml"/><Relationship Id="rId49" Type="http://schemas.openxmlformats.org/officeDocument/2006/relationships/image" Target="../media/image1.jpeg"/><Relationship Id="rId10" Type="http://schemas.openxmlformats.org/officeDocument/2006/relationships/slideLayout" Target="../slideLayouts/slideLayout104.xml"/><Relationship Id="rId19" Type="http://schemas.openxmlformats.org/officeDocument/2006/relationships/slideLayout" Target="../slideLayouts/slideLayout113.xml"/><Relationship Id="rId31" Type="http://schemas.openxmlformats.org/officeDocument/2006/relationships/slideLayout" Target="../slideLayouts/slideLayout125.xml"/><Relationship Id="rId44" Type="http://schemas.openxmlformats.org/officeDocument/2006/relationships/slideLayout" Target="../slideLayouts/slideLayout138.xml"/><Relationship Id="rId4" Type="http://schemas.openxmlformats.org/officeDocument/2006/relationships/slideLayout" Target="../slideLayouts/slideLayout98.xml"/><Relationship Id="rId9" Type="http://schemas.openxmlformats.org/officeDocument/2006/relationships/slideLayout" Target="../slideLayouts/slideLayout103.xml"/><Relationship Id="rId14" Type="http://schemas.openxmlformats.org/officeDocument/2006/relationships/slideLayout" Target="../slideLayouts/slideLayout108.xml"/><Relationship Id="rId22" Type="http://schemas.openxmlformats.org/officeDocument/2006/relationships/slideLayout" Target="../slideLayouts/slideLayout116.xml"/><Relationship Id="rId27" Type="http://schemas.openxmlformats.org/officeDocument/2006/relationships/slideLayout" Target="../slideLayouts/slideLayout121.xml"/><Relationship Id="rId30" Type="http://schemas.openxmlformats.org/officeDocument/2006/relationships/slideLayout" Target="../slideLayouts/slideLayout124.xml"/><Relationship Id="rId35" Type="http://schemas.openxmlformats.org/officeDocument/2006/relationships/slideLayout" Target="../slideLayouts/slideLayout129.xml"/><Relationship Id="rId43" Type="http://schemas.openxmlformats.org/officeDocument/2006/relationships/slideLayout" Target="../slideLayouts/slideLayout137.xml"/><Relationship Id="rId48" Type="http://schemas.openxmlformats.org/officeDocument/2006/relationships/theme" Target="../theme/theme3.xml"/><Relationship Id="rId8" Type="http://schemas.openxmlformats.org/officeDocument/2006/relationships/slideLayout" Target="../slideLayouts/slideLayout10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8000" y="0"/>
            <a:ext cx="6936094" cy="1269916"/>
          </a:xfrm>
          <a:prstGeom prst="rect">
            <a:avLst/>
          </a:prstGeom>
        </p:spPr>
        <p:txBody>
          <a:bodyPr vert="horz" lIns="0" tIns="45720" rIns="0" bIns="0" rtlCol="0" anchor="b" anchorCtr="0">
            <a:normAutofit/>
          </a:bodyPr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8000" y="2116524"/>
            <a:ext cx="8572904" cy="3954427"/>
          </a:xfrm>
          <a:prstGeom prst="rect">
            <a:avLst/>
          </a:prstGeom>
        </p:spPr>
        <p:txBody>
          <a:bodyPr vert="horz" lIns="0" tIns="45720" rIns="0" bIns="0" rtlCol="0">
            <a:normAutofit/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31099" y="6402360"/>
            <a:ext cx="813693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100" b="1">
                <a:solidFill>
                  <a:srgbClr val="002147"/>
                </a:solidFill>
              </a:defRPr>
            </a:lvl1pPr>
          </a:lstStyle>
          <a:p>
            <a:pPr defTabSz="457200"/>
            <a:r>
              <a:rPr lang="en-US" dirty="0" smtClean="0"/>
              <a:t>Presentation name </a:t>
            </a:r>
            <a:r>
              <a:rPr lang="en-US" b="0" dirty="0" smtClean="0">
                <a:solidFill>
                  <a:srgbClr val="747679"/>
                </a:solidFill>
              </a:rPr>
              <a:t>Presenter Name and Date</a:t>
            </a:r>
            <a:endParaRPr lang="en-US" b="0" dirty="0">
              <a:solidFill>
                <a:srgbClr val="74767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88000" y="6391598"/>
            <a:ext cx="343099" cy="360000"/>
          </a:xfrm>
          <a:prstGeom prst="rect">
            <a:avLst/>
          </a:prstGeom>
        </p:spPr>
        <p:txBody>
          <a:bodyPr vert="horz" lIns="0" tIns="45720" rIns="0" bIns="0" rtlCol="0" anchor="ctr" anchorCtr="0"/>
          <a:lstStyle>
            <a:lvl1pPr algn="l">
              <a:defRPr sz="1100" b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01220978-8253-124C-B391-04AC4DA943D1}" type="slidenum">
              <a:rPr lang="en-US" smtClean="0">
                <a:solidFill>
                  <a:srgbClr val="002147">
                    <a:tint val="75000"/>
                  </a:srgbClr>
                </a:solidFill>
              </a:rPr>
              <a:pPr defTabSz="457200"/>
              <a:t>‹#›</a:t>
            </a:fld>
            <a:endParaRPr lang="en-US" dirty="0">
              <a:solidFill>
                <a:srgbClr val="002147">
                  <a:tint val="75000"/>
                </a:srgb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288000" y="1917767"/>
            <a:ext cx="8568937" cy="1588"/>
          </a:xfrm>
          <a:prstGeom prst="line">
            <a:avLst/>
          </a:prstGeom>
          <a:ln w="7620" cap="flat" cmpd="sng" algn="ctr">
            <a:solidFill>
              <a:srgbClr val="002147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8010_Powerpoint_Page.jpg"/>
          <p:cNvPicPr>
            <a:picLocks noChangeAspect="1"/>
          </p:cNvPicPr>
          <p:nvPr userDrawn="1"/>
        </p:nvPicPr>
        <p:blipFill>
          <a:blip r:embed="rId49"/>
          <a:srcRect t="822" b="77175"/>
          <a:stretch>
            <a:fillRect/>
          </a:stretch>
        </p:blipFill>
        <p:spPr>
          <a:xfrm>
            <a:off x="7281104" y="0"/>
            <a:ext cx="1585696" cy="1589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788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  <p:sldLayoutId id="2147483681" r:id="rId20"/>
    <p:sldLayoutId id="2147483682" r:id="rId21"/>
    <p:sldLayoutId id="2147483683" r:id="rId22"/>
    <p:sldLayoutId id="2147483684" r:id="rId23"/>
    <p:sldLayoutId id="2147483685" r:id="rId24"/>
    <p:sldLayoutId id="2147483686" r:id="rId25"/>
    <p:sldLayoutId id="2147483687" r:id="rId26"/>
    <p:sldLayoutId id="2147483688" r:id="rId27"/>
    <p:sldLayoutId id="2147483689" r:id="rId28"/>
    <p:sldLayoutId id="2147483690" r:id="rId29"/>
    <p:sldLayoutId id="2147483691" r:id="rId30"/>
    <p:sldLayoutId id="2147483692" r:id="rId31"/>
    <p:sldLayoutId id="2147483693" r:id="rId32"/>
    <p:sldLayoutId id="2147483694" r:id="rId33"/>
    <p:sldLayoutId id="2147483695" r:id="rId34"/>
    <p:sldLayoutId id="2147483696" r:id="rId35"/>
    <p:sldLayoutId id="2147483697" r:id="rId36"/>
    <p:sldLayoutId id="2147483698" r:id="rId37"/>
    <p:sldLayoutId id="2147483699" r:id="rId38"/>
    <p:sldLayoutId id="2147483700" r:id="rId39"/>
    <p:sldLayoutId id="2147483701" r:id="rId40"/>
    <p:sldLayoutId id="2147483702" r:id="rId41"/>
    <p:sldLayoutId id="2147483703" r:id="rId42"/>
    <p:sldLayoutId id="2147483704" r:id="rId43"/>
    <p:sldLayoutId id="2147483705" r:id="rId44"/>
    <p:sldLayoutId id="2147483706" r:id="rId45"/>
    <p:sldLayoutId id="2147483707" r:id="rId46"/>
    <p:sldLayoutId id="2147483708" r:id="rId47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2600" b="1" kern="1200">
          <a:solidFill>
            <a:srgbClr val="002147"/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000000"/>
          </a:solidFill>
          <a:latin typeface="+mn-lt"/>
          <a:ea typeface="+mn-ea"/>
          <a:cs typeface="+mn-cs"/>
        </a:defRPr>
      </a:lvl1pPr>
      <a:lvl2pPr marL="625475" indent="-358775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rgbClr val="000000"/>
          </a:solidFill>
          <a:latin typeface="+mn-lt"/>
          <a:ea typeface="+mn-ea"/>
          <a:cs typeface="+mn-cs"/>
        </a:defRPr>
      </a:lvl2pPr>
      <a:lvl3pPr marL="892175" indent="-2667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rgbClr val="000000"/>
          </a:solidFill>
          <a:latin typeface="+mn-lt"/>
          <a:ea typeface="+mn-ea"/>
          <a:cs typeface="+mn-cs"/>
        </a:defRPr>
      </a:lvl3pPr>
      <a:lvl4pPr marL="1168400" indent="-276225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1343025" indent="-174625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8000" y="0"/>
            <a:ext cx="6936094" cy="1269916"/>
          </a:xfrm>
          <a:prstGeom prst="rect">
            <a:avLst/>
          </a:prstGeom>
        </p:spPr>
        <p:txBody>
          <a:bodyPr vert="horz" lIns="0" tIns="45720" rIns="0" bIns="0" rtlCol="0" anchor="b" anchorCtr="0">
            <a:normAutofit/>
          </a:bodyPr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8000" y="2116524"/>
            <a:ext cx="8572904" cy="3954427"/>
          </a:xfrm>
          <a:prstGeom prst="rect">
            <a:avLst/>
          </a:prstGeom>
        </p:spPr>
        <p:txBody>
          <a:bodyPr vert="horz" lIns="0" tIns="45720" rIns="0" bIns="0" rtlCol="0">
            <a:normAutofit/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31099" y="6402360"/>
            <a:ext cx="813693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100" b="1">
                <a:solidFill>
                  <a:srgbClr val="002147"/>
                </a:solidFill>
              </a:defRPr>
            </a:lvl1pPr>
          </a:lstStyle>
          <a:p>
            <a:pPr defTabSz="457200"/>
            <a:r>
              <a:rPr lang="en-US" dirty="0" smtClean="0"/>
              <a:t>Presentation name </a:t>
            </a:r>
            <a:r>
              <a:rPr lang="en-US" b="0" dirty="0" smtClean="0">
                <a:solidFill>
                  <a:srgbClr val="747679"/>
                </a:solidFill>
              </a:rPr>
              <a:t>Presenter Name and Date</a:t>
            </a:r>
            <a:endParaRPr lang="en-US" b="0" dirty="0">
              <a:solidFill>
                <a:srgbClr val="74767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88000" y="6391598"/>
            <a:ext cx="343099" cy="360000"/>
          </a:xfrm>
          <a:prstGeom prst="rect">
            <a:avLst/>
          </a:prstGeom>
        </p:spPr>
        <p:txBody>
          <a:bodyPr vert="horz" lIns="0" tIns="45720" rIns="0" bIns="0" rtlCol="0" anchor="ctr" anchorCtr="0"/>
          <a:lstStyle>
            <a:lvl1pPr algn="l">
              <a:defRPr sz="1100" b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01220978-8253-124C-B391-04AC4DA943D1}" type="slidenum">
              <a:rPr lang="en-US" smtClean="0">
                <a:solidFill>
                  <a:srgbClr val="002147">
                    <a:tint val="75000"/>
                  </a:srgbClr>
                </a:solidFill>
              </a:rPr>
              <a:pPr defTabSz="457200"/>
              <a:t>‹#›</a:t>
            </a:fld>
            <a:endParaRPr lang="en-US" dirty="0">
              <a:solidFill>
                <a:srgbClr val="002147">
                  <a:tint val="75000"/>
                </a:srgb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288000" y="1917767"/>
            <a:ext cx="8568937" cy="1588"/>
          </a:xfrm>
          <a:prstGeom prst="line">
            <a:avLst/>
          </a:prstGeom>
          <a:ln w="7620" cap="flat" cmpd="sng" algn="ctr">
            <a:solidFill>
              <a:srgbClr val="002147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8010_Powerpoint_Page.jpg"/>
          <p:cNvPicPr>
            <a:picLocks noChangeAspect="1"/>
          </p:cNvPicPr>
          <p:nvPr userDrawn="1"/>
        </p:nvPicPr>
        <p:blipFill>
          <a:blip r:embed="rId49"/>
          <a:srcRect t="822" b="77175"/>
          <a:stretch>
            <a:fillRect/>
          </a:stretch>
        </p:blipFill>
        <p:spPr>
          <a:xfrm>
            <a:off x="7281104" y="0"/>
            <a:ext cx="1585696" cy="1589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687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  <p:sldLayoutId id="2147483722" r:id="rId13"/>
    <p:sldLayoutId id="2147483723" r:id="rId14"/>
    <p:sldLayoutId id="2147483724" r:id="rId15"/>
    <p:sldLayoutId id="2147483725" r:id="rId16"/>
    <p:sldLayoutId id="2147483726" r:id="rId17"/>
    <p:sldLayoutId id="2147483727" r:id="rId18"/>
    <p:sldLayoutId id="2147483728" r:id="rId19"/>
    <p:sldLayoutId id="2147483729" r:id="rId20"/>
    <p:sldLayoutId id="2147483730" r:id="rId21"/>
    <p:sldLayoutId id="2147483731" r:id="rId22"/>
    <p:sldLayoutId id="2147483732" r:id="rId23"/>
    <p:sldLayoutId id="2147483733" r:id="rId24"/>
    <p:sldLayoutId id="2147483734" r:id="rId25"/>
    <p:sldLayoutId id="2147483735" r:id="rId26"/>
    <p:sldLayoutId id="2147483736" r:id="rId27"/>
    <p:sldLayoutId id="2147483737" r:id="rId28"/>
    <p:sldLayoutId id="2147483738" r:id="rId29"/>
    <p:sldLayoutId id="2147483739" r:id="rId30"/>
    <p:sldLayoutId id="2147483740" r:id="rId31"/>
    <p:sldLayoutId id="2147483741" r:id="rId32"/>
    <p:sldLayoutId id="2147483742" r:id="rId33"/>
    <p:sldLayoutId id="2147483743" r:id="rId34"/>
    <p:sldLayoutId id="2147483744" r:id="rId35"/>
    <p:sldLayoutId id="2147483745" r:id="rId36"/>
    <p:sldLayoutId id="2147483746" r:id="rId37"/>
    <p:sldLayoutId id="2147483747" r:id="rId38"/>
    <p:sldLayoutId id="2147483748" r:id="rId39"/>
    <p:sldLayoutId id="2147483749" r:id="rId40"/>
    <p:sldLayoutId id="2147483750" r:id="rId41"/>
    <p:sldLayoutId id="2147483751" r:id="rId42"/>
    <p:sldLayoutId id="2147483752" r:id="rId43"/>
    <p:sldLayoutId id="2147483753" r:id="rId44"/>
    <p:sldLayoutId id="2147483754" r:id="rId45"/>
    <p:sldLayoutId id="2147483755" r:id="rId46"/>
    <p:sldLayoutId id="2147483756" r:id="rId47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2600" b="1" kern="1200">
          <a:solidFill>
            <a:srgbClr val="002147"/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000000"/>
          </a:solidFill>
          <a:latin typeface="+mn-lt"/>
          <a:ea typeface="+mn-ea"/>
          <a:cs typeface="+mn-cs"/>
        </a:defRPr>
      </a:lvl1pPr>
      <a:lvl2pPr marL="625475" indent="-358775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rgbClr val="000000"/>
          </a:solidFill>
          <a:latin typeface="+mn-lt"/>
          <a:ea typeface="+mn-ea"/>
          <a:cs typeface="+mn-cs"/>
        </a:defRPr>
      </a:lvl2pPr>
      <a:lvl3pPr marL="892175" indent="-2667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rgbClr val="000000"/>
          </a:solidFill>
          <a:latin typeface="+mn-lt"/>
          <a:ea typeface="+mn-ea"/>
          <a:cs typeface="+mn-cs"/>
        </a:defRPr>
      </a:lvl3pPr>
      <a:lvl4pPr marL="1168400" indent="-276225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1343025" indent="-174625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8000" y="0"/>
            <a:ext cx="6936094" cy="1269916"/>
          </a:xfrm>
          <a:prstGeom prst="rect">
            <a:avLst/>
          </a:prstGeom>
        </p:spPr>
        <p:txBody>
          <a:bodyPr vert="horz" lIns="0" tIns="45720" rIns="0" bIns="0" rtlCol="0" anchor="b" anchorCtr="0">
            <a:normAutofit/>
          </a:bodyPr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8000" y="2116524"/>
            <a:ext cx="8572904" cy="3954427"/>
          </a:xfrm>
          <a:prstGeom prst="rect">
            <a:avLst/>
          </a:prstGeom>
        </p:spPr>
        <p:txBody>
          <a:bodyPr vert="horz" lIns="0" tIns="45720" rIns="0" bIns="0" rtlCol="0">
            <a:normAutofit/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31099" y="6402360"/>
            <a:ext cx="813693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100" b="1">
                <a:solidFill>
                  <a:srgbClr val="002147"/>
                </a:solidFill>
              </a:defRPr>
            </a:lvl1pPr>
          </a:lstStyle>
          <a:p>
            <a:pPr defTabSz="457200"/>
            <a:r>
              <a:rPr lang="en-US" dirty="0" smtClean="0"/>
              <a:t>Presentation name </a:t>
            </a:r>
            <a:r>
              <a:rPr lang="en-US" b="0" dirty="0" smtClean="0">
                <a:solidFill>
                  <a:srgbClr val="747679"/>
                </a:solidFill>
              </a:rPr>
              <a:t>Presenter Name and Date</a:t>
            </a:r>
            <a:endParaRPr lang="en-US" b="0" dirty="0">
              <a:solidFill>
                <a:srgbClr val="74767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88000" y="6391598"/>
            <a:ext cx="343099" cy="360000"/>
          </a:xfrm>
          <a:prstGeom prst="rect">
            <a:avLst/>
          </a:prstGeom>
        </p:spPr>
        <p:txBody>
          <a:bodyPr vert="horz" lIns="0" tIns="45720" rIns="0" bIns="0" rtlCol="0" anchor="ctr" anchorCtr="0"/>
          <a:lstStyle>
            <a:lvl1pPr algn="l">
              <a:defRPr sz="1100" b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01220978-8253-124C-B391-04AC4DA943D1}" type="slidenum">
              <a:rPr lang="en-US" smtClean="0">
                <a:solidFill>
                  <a:srgbClr val="002147">
                    <a:tint val="75000"/>
                  </a:srgbClr>
                </a:solidFill>
              </a:rPr>
              <a:pPr defTabSz="457200"/>
              <a:t>‹#›</a:t>
            </a:fld>
            <a:endParaRPr lang="en-US" dirty="0">
              <a:solidFill>
                <a:srgbClr val="002147">
                  <a:tint val="75000"/>
                </a:srgb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288000" y="1917767"/>
            <a:ext cx="8568937" cy="1588"/>
          </a:xfrm>
          <a:prstGeom prst="line">
            <a:avLst/>
          </a:prstGeom>
          <a:ln w="7620" cap="flat" cmpd="sng" algn="ctr">
            <a:solidFill>
              <a:srgbClr val="002147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8010_Powerpoint_Page.jpg"/>
          <p:cNvPicPr>
            <a:picLocks noChangeAspect="1"/>
          </p:cNvPicPr>
          <p:nvPr/>
        </p:nvPicPr>
        <p:blipFill>
          <a:blip r:embed="rId49"/>
          <a:srcRect t="822" b="77175"/>
          <a:stretch>
            <a:fillRect/>
          </a:stretch>
        </p:blipFill>
        <p:spPr>
          <a:xfrm>
            <a:off x="7281104" y="0"/>
            <a:ext cx="1585696" cy="1589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919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  <p:sldLayoutId id="2147483769" r:id="rId12"/>
    <p:sldLayoutId id="2147483770" r:id="rId13"/>
    <p:sldLayoutId id="2147483771" r:id="rId14"/>
    <p:sldLayoutId id="2147483772" r:id="rId15"/>
    <p:sldLayoutId id="2147483773" r:id="rId16"/>
    <p:sldLayoutId id="2147483774" r:id="rId17"/>
    <p:sldLayoutId id="2147483775" r:id="rId18"/>
    <p:sldLayoutId id="2147483776" r:id="rId19"/>
    <p:sldLayoutId id="2147483777" r:id="rId20"/>
    <p:sldLayoutId id="2147483778" r:id="rId21"/>
    <p:sldLayoutId id="2147483779" r:id="rId22"/>
    <p:sldLayoutId id="2147483780" r:id="rId23"/>
    <p:sldLayoutId id="2147483781" r:id="rId24"/>
    <p:sldLayoutId id="2147483782" r:id="rId25"/>
    <p:sldLayoutId id="2147483783" r:id="rId26"/>
    <p:sldLayoutId id="2147483784" r:id="rId27"/>
    <p:sldLayoutId id="2147483785" r:id="rId28"/>
    <p:sldLayoutId id="2147483786" r:id="rId29"/>
    <p:sldLayoutId id="2147483787" r:id="rId30"/>
    <p:sldLayoutId id="2147483788" r:id="rId31"/>
    <p:sldLayoutId id="2147483789" r:id="rId32"/>
    <p:sldLayoutId id="2147483790" r:id="rId33"/>
    <p:sldLayoutId id="2147483791" r:id="rId34"/>
    <p:sldLayoutId id="2147483792" r:id="rId35"/>
    <p:sldLayoutId id="2147483793" r:id="rId36"/>
    <p:sldLayoutId id="2147483794" r:id="rId37"/>
    <p:sldLayoutId id="2147483795" r:id="rId38"/>
    <p:sldLayoutId id="2147483796" r:id="rId39"/>
    <p:sldLayoutId id="2147483797" r:id="rId40"/>
    <p:sldLayoutId id="2147483798" r:id="rId41"/>
    <p:sldLayoutId id="2147483799" r:id="rId42"/>
    <p:sldLayoutId id="2147483800" r:id="rId43"/>
    <p:sldLayoutId id="2147483801" r:id="rId44"/>
    <p:sldLayoutId id="2147483802" r:id="rId45"/>
    <p:sldLayoutId id="2147483803" r:id="rId46"/>
    <p:sldLayoutId id="2147483804" r:id="rId47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2600" b="1" kern="1200">
          <a:solidFill>
            <a:srgbClr val="002147"/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000000"/>
          </a:solidFill>
          <a:latin typeface="+mn-lt"/>
          <a:ea typeface="+mn-ea"/>
          <a:cs typeface="+mn-cs"/>
        </a:defRPr>
      </a:lvl1pPr>
      <a:lvl2pPr marL="625475" indent="-358775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rgbClr val="000000"/>
          </a:solidFill>
          <a:latin typeface="+mn-lt"/>
          <a:ea typeface="+mn-ea"/>
          <a:cs typeface="+mn-cs"/>
        </a:defRPr>
      </a:lvl2pPr>
      <a:lvl3pPr marL="892175" indent="-2667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rgbClr val="000000"/>
          </a:solidFill>
          <a:latin typeface="+mn-lt"/>
          <a:ea typeface="+mn-ea"/>
          <a:cs typeface="+mn-cs"/>
        </a:defRPr>
      </a:lvl3pPr>
      <a:lvl4pPr marL="1168400" indent="-276225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1343025" indent="-174625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 Publishers Perspective on Serials in Changing Times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Patricia Hudson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Associate Director of Institutional Marketing</a:t>
            </a:r>
          </a:p>
          <a:p>
            <a:r>
              <a:rPr lang="en-US" dirty="0" smtClean="0"/>
              <a:t>Online Products</a:t>
            </a:r>
          </a:p>
          <a:p>
            <a:r>
              <a:rPr lang="en-US" dirty="0" smtClean="0"/>
              <a:t>Oxford University Press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788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Presentation name </a:t>
            </a:r>
            <a:r>
              <a:rPr lang="en-US" b="0" smtClean="0">
                <a:solidFill>
                  <a:srgbClr val="747679"/>
                </a:solidFill>
              </a:rPr>
              <a:t>Presenter Name and Date</a:t>
            </a:r>
            <a:endParaRPr lang="en-US" b="0" dirty="0">
              <a:solidFill>
                <a:srgbClr val="74767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20978-8253-124C-B391-04AC4DA943D1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02" y="0"/>
            <a:ext cx="9144000" cy="13064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3576638" y="757382"/>
            <a:ext cx="2641600" cy="115454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Key bibliographic </a:t>
            </a:r>
            <a:r>
              <a:rPr lang="en-US" sz="1400" dirty="0" smtClean="0"/>
              <a:t>information, including abstracts and keywords, </a:t>
            </a:r>
            <a:r>
              <a:rPr lang="en-US" sz="1400" dirty="0"/>
              <a:t>is provided</a:t>
            </a:r>
          </a:p>
          <a:p>
            <a:pPr algn="ctr"/>
            <a:r>
              <a:rPr lang="en-US" sz="1400" dirty="0"/>
              <a:t>for each for each item of </a:t>
            </a:r>
            <a:r>
              <a:rPr lang="en-US" sz="1400" dirty="0" smtClean="0"/>
              <a:t>content</a:t>
            </a:r>
            <a:endParaRPr lang="en-US" sz="1400" dirty="0"/>
          </a:p>
        </p:txBody>
      </p:sp>
      <p:sp>
        <p:nvSpPr>
          <p:cNvPr id="9" name="Rectangle 8"/>
          <p:cNvSpPr/>
          <p:nvPr/>
        </p:nvSpPr>
        <p:spPr>
          <a:xfrm>
            <a:off x="2417474" y="3953164"/>
            <a:ext cx="2318327" cy="1524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Multiple links effortlessly drive users directly</a:t>
            </a:r>
          </a:p>
          <a:p>
            <a:pPr algn="ctr"/>
            <a:r>
              <a:rPr lang="en-US" sz="1400" dirty="0"/>
              <a:t>into full-text content</a:t>
            </a:r>
            <a:r>
              <a:rPr lang="en-US" sz="1400" dirty="0" smtClean="0"/>
              <a:t>.</a:t>
            </a:r>
          </a:p>
          <a:p>
            <a:pPr algn="ctr"/>
            <a:endParaRPr lang="en-US" sz="900" dirty="0"/>
          </a:p>
          <a:p>
            <a:pPr algn="ctr"/>
            <a:r>
              <a:rPr lang="en-US" sz="1400" i="1" dirty="0" smtClean="0"/>
              <a:t>Coming </a:t>
            </a:r>
            <a:r>
              <a:rPr lang="en-US" sz="1400" i="1" dirty="0"/>
              <a:t>in </a:t>
            </a:r>
            <a:r>
              <a:rPr lang="en-US" sz="1400" i="1" dirty="0" smtClean="0"/>
              <a:t>April—</a:t>
            </a:r>
            <a:endParaRPr lang="en-US" sz="1400" i="1" dirty="0"/>
          </a:p>
          <a:p>
            <a:pPr algn="ctr"/>
            <a:r>
              <a:rPr lang="en-US" sz="1400" i="1" dirty="0" smtClean="0"/>
              <a:t>institution-specific </a:t>
            </a:r>
            <a:r>
              <a:rPr lang="en-US" sz="1400" i="1" dirty="0"/>
              <a:t>indication of access rights.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040471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Presentation name </a:t>
            </a:r>
            <a:r>
              <a:rPr lang="en-US" b="0" smtClean="0">
                <a:solidFill>
                  <a:srgbClr val="747679"/>
                </a:solidFill>
              </a:rPr>
              <a:t>Presenter Name and Date</a:t>
            </a:r>
            <a:endParaRPr lang="en-US" b="0" dirty="0">
              <a:solidFill>
                <a:srgbClr val="74767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20978-8253-124C-B391-04AC4DA943D1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453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6354618" y="4844473"/>
            <a:ext cx="2505220" cy="172258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Easily discover related content based on subject. </a:t>
            </a:r>
            <a:endParaRPr lang="en-US" sz="1400" dirty="0" smtClean="0"/>
          </a:p>
          <a:p>
            <a:pPr algn="ctr"/>
            <a:endParaRPr lang="en-US" sz="900" i="1" dirty="0"/>
          </a:p>
          <a:p>
            <a:pPr algn="ctr"/>
            <a:r>
              <a:rPr lang="en-US" sz="1400" i="1" dirty="0" smtClean="0"/>
              <a:t>Coming in April—</a:t>
            </a:r>
            <a:endParaRPr lang="en-US" sz="1400" i="1" dirty="0"/>
          </a:p>
          <a:p>
            <a:pPr algn="ctr"/>
            <a:r>
              <a:rPr lang="en-US" sz="1400" i="1" dirty="0"/>
              <a:t>expansion of related content links to help further guide </a:t>
            </a:r>
            <a:r>
              <a:rPr lang="en-US" sz="1400" i="1" dirty="0" smtClean="0"/>
              <a:t>research</a:t>
            </a:r>
            <a:endParaRPr lang="en-US" sz="1400" dirty="0"/>
          </a:p>
        </p:txBody>
      </p:sp>
      <p:sp>
        <p:nvSpPr>
          <p:cNvPr id="8" name="Rectangle 7"/>
          <p:cNvSpPr/>
          <p:nvPr/>
        </p:nvSpPr>
        <p:spPr>
          <a:xfrm>
            <a:off x="2669309" y="2567709"/>
            <a:ext cx="2299855" cy="121227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Free preview of content and </a:t>
            </a:r>
            <a:r>
              <a:rPr lang="en-US" sz="1400" dirty="0" smtClean="0"/>
              <a:t>editorially assigned</a:t>
            </a:r>
            <a:endParaRPr lang="en-US" sz="1400" dirty="0"/>
          </a:p>
          <a:p>
            <a:pPr algn="ctr"/>
            <a:r>
              <a:rPr lang="en-US" sz="1400" dirty="0"/>
              <a:t>keywords enable users to</a:t>
            </a:r>
          </a:p>
          <a:p>
            <a:pPr algn="ctr"/>
            <a:r>
              <a:rPr lang="en-US" sz="1400" dirty="0"/>
              <a:t>assess relevance at a glance.</a:t>
            </a:r>
          </a:p>
        </p:txBody>
      </p:sp>
    </p:spTree>
    <p:extLst>
      <p:ext uri="{BB962C8B-B14F-4D97-AF65-F5344CB8AC3E}">
        <p14:creationId xmlns:p14="http://schemas.microsoft.com/office/powerpoint/2010/main" val="2576462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Oxford Index</a:t>
            </a:r>
            <a:endParaRPr lang="en-US" i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87338" y="1269658"/>
            <a:ext cx="6936756" cy="374416"/>
          </a:xfrm>
        </p:spPr>
        <p:txBody>
          <a:bodyPr/>
          <a:lstStyle/>
          <a:p>
            <a:r>
              <a:rPr lang="en-US" sz="2400" dirty="0" smtClean="0"/>
              <a:t>Additional Functionality Coming Soon</a:t>
            </a:r>
            <a:endParaRPr lang="en-US" sz="24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293688" y="2031721"/>
            <a:ext cx="8566150" cy="4267723"/>
          </a:xfrm>
        </p:spPr>
        <p:txBody>
          <a:bodyPr>
            <a:noAutofit/>
          </a:bodyPr>
          <a:lstStyle/>
          <a:p>
            <a:pPr marL="0" indent="0">
              <a:spcBef>
                <a:spcPts val="800"/>
              </a:spcBef>
              <a:buNone/>
            </a:pPr>
            <a:r>
              <a:rPr lang="en-US" sz="1600" b="1" dirty="0" smtClean="0"/>
              <a:t>April/May 2012:</a:t>
            </a:r>
          </a:p>
          <a:p>
            <a:pPr>
              <a:spcBef>
                <a:spcPts val="0"/>
              </a:spcBef>
            </a:pPr>
            <a:r>
              <a:rPr lang="en-US" sz="1600" dirty="0"/>
              <a:t>Passive authentication into your OUP account will allow the OI to identify your subscriptions and purchased content</a:t>
            </a:r>
          </a:p>
          <a:p>
            <a:pPr>
              <a:spcBef>
                <a:spcPts val="0"/>
              </a:spcBef>
            </a:pPr>
            <a:r>
              <a:rPr lang="en-US" sz="1600" dirty="0"/>
              <a:t>Filter results by full-text availability</a:t>
            </a:r>
          </a:p>
          <a:p>
            <a:pPr>
              <a:spcBef>
                <a:spcPts val="0"/>
              </a:spcBef>
            </a:pPr>
            <a:r>
              <a:rPr lang="en-US" sz="1600" dirty="0"/>
              <a:t>Library branding</a:t>
            </a:r>
          </a:p>
          <a:p>
            <a:pPr>
              <a:spcBef>
                <a:spcPts val="0"/>
              </a:spcBef>
            </a:pPr>
            <a:r>
              <a:rPr lang="en-US" sz="1600" dirty="0" err="1" smtClean="0"/>
              <a:t>OpenURL</a:t>
            </a:r>
            <a:endParaRPr lang="en-US" sz="1600" b="1" dirty="0" smtClean="0"/>
          </a:p>
          <a:p>
            <a:pPr>
              <a:spcBef>
                <a:spcPts val="0"/>
              </a:spcBef>
            </a:pPr>
            <a:r>
              <a:rPr lang="en-US" sz="1600" dirty="0" smtClean="0"/>
              <a:t>Wired </a:t>
            </a:r>
            <a:r>
              <a:rPr lang="en-US" sz="1600" dirty="0"/>
              <a:t>to the library: S</a:t>
            </a:r>
            <a:r>
              <a:rPr lang="en-US" sz="1600" dirty="0" smtClean="0"/>
              <a:t>earch </a:t>
            </a:r>
            <a:r>
              <a:rPr lang="en-US" sz="1600" dirty="0"/>
              <a:t>your local library’s holdings directly from the </a:t>
            </a:r>
            <a:r>
              <a:rPr lang="en-US" sz="1600" i="1" dirty="0"/>
              <a:t>Index</a:t>
            </a:r>
            <a:r>
              <a:rPr lang="en-US" sz="1600" dirty="0"/>
              <a:t> </a:t>
            </a:r>
            <a:endParaRPr lang="en-US" sz="1600" dirty="0" smtClean="0"/>
          </a:p>
          <a:p>
            <a:pPr>
              <a:spcBef>
                <a:spcPts val="0"/>
              </a:spcBef>
            </a:pPr>
            <a:r>
              <a:rPr lang="en-US" sz="1600" dirty="0" smtClean="0"/>
              <a:t>Smart</a:t>
            </a:r>
            <a:r>
              <a:rPr lang="en-US" sz="1600" dirty="0"/>
              <a:t>, integrated linking across products: </a:t>
            </a:r>
            <a:r>
              <a:rPr lang="en-US" sz="1600" i="1" dirty="0" smtClean="0"/>
              <a:t>Oxford Index </a:t>
            </a:r>
            <a:r>
              <a:rPr lang="en-US" sz="1600" dirty="0" err="1" smtClean="0"/>
              <a:t>underbar</a:t>
            </a:r>
            <a:r>
              <a:rPr lang="en-US" sz="1600" dirty="0" smtClean="0"/>
              <a:t> rollout begins</a:t>
            </a:r>
          </a:p>
          <a:p>
            <a:pPr>
              <a:spcBef>
                <a:spcPts val="800"/>
              </a:spcBef>
            </a:pPr>
            <a:endParaRPr lang="en-US" sz="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>
              <a:spcBef>
                <a:spcPts val="800"/>
              </a:spcBef>
              <a:buNone/>
            </a:pPr>
            <a:r>
              <a:rPr lang="en-US" sz="1600" b="1" dirty="0" smtClean="0"/>
              <a:t>May/June 2012:</a:t>
            </a:r>
            <a:endParaRPr lang="en-US" sz="1600" b="1" dirty="0"/>
          </a:p>
          <a:p>
            <a:pPr>
              <a:spcBef>
                <a:spcPts val="0"/>
              </a:spcBef>
            </a:pPr>
            <a:r>
              <a:rPr lang="en-US" sz="1600" dirty="0" smtClean="0"/>
              <a:t>Overview Pages – at-a-glance topic pages providing a guide through scholarship on a given subject or person</a:t>
            </a:r>
          </a:p>
          <a:p>
            <a:pPr>
              <a:spcBef>
                <a:spcPts val="0"/>
              </a:spcBef>
            </a:pPr>
            <a:r>
              <a:rPr lang="en-US" sz="1600" dirty="0" smtClean="0"/>
              <a:t>Integration </a:t>
            </a:r>
            <a:r>
              <a:rPr lang="en-US" sz="1600" dirty="0"/>
              <a:t>with existing products: Receive recommendations on related content; search the full</a:t>
            </a:r>
            <a:r>
              <a:rPr lang="en-US" sz="1600" i="1" dirty="0"/>
              <a:t> Index </a:t>
            </a:r>
            <a:r>
              <a:rPr lang="en-US" sz="1600" dirty="0"/>
              <a:t>from within UPSO, etc</a:t>
            </a:r>
            <a:r>
              <a:rPr lang="en-US" sz="1600" dirty="0" smtClean="0"/>
              <a:t>.</a:t>
            </a:r>
          </a:p>
          <a:p>
            <a:pPr>
              <a:spcBef>
                <a:spcPts val="0"/>
              </a:spcBef>
            </a:pPr>
            <a:r>
              <a:rPr lang="en-US" sz="1600" dirty="0" smtClean="0"/>
              <a:t>Mobile-optimization</a:t>
            </a:r>
          </a:p>
          <a:p>
            <a:pPr>
              <a:spcBef>
                <a:spcPts val="0"/>
              </a:spcBef>
            </a:pPr>
            <a:r>
              <a:rPr lang="en-US" sz="1600" dirty="0" smtClean="0"/>
              <a:t>Geo-location to help users quickly find their local library</a:t>
            </a:r>
          </a:p>
          <a:p>
            <a:pPr marL="0" indent="0">
              <a:spcBef>
                <a:spcPts val="800"/>
              </a:spcBef>
              <a:buNone/>
            </a:pPr>
            <a:endParaRPr lang="en-US" sz="1800" b="1" dirty="0"/>
          </a:p>
        </p:txBody>
      </p:sp>
      <p:sp>
        <p:nvSpPr>
          <p:cNvPr id="7" name="Rectangle 6"/>
          <p:cNvSpPr/>
          <p:nvPr/>
        </p:nvSpPr>
        <p:spPr>
          <a:xfrm>
            <a:off x="466437" y="6474689"/>
            <a:ext cx="3362036" cy="212437"/>
          </a:xfrm>
          <a:prstGeom prst="rect">
            <a:avLst/>
          </a:prstGeom>
          <a:solidFill>
            <a:srgbClr val="0292BE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31099" y="6402360"/>
            <a:ext cx="8136937" cy="365125"/>
          </a:xfrm>
        </p:spPr>
        <p:txBody>
          <a:bodyPr/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BETA NOW AVAILABLE: oxfordindex.oup.com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261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Future of Serials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Some things haven’t really changed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715000" y="2057400"/>
            <a:ext cx="3048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Scholarly research is more available and discoverable than it has ever been.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Librarians and publishers are more necessary than ever to help researchers get to the right information.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537" y="2209800"/>
            <a:ext cx="3275263" cy="3733800"/>
          </a:xfrm>
        </p:spPr>
      </p:pic>
    </p:spTree>
    <p:extLst>
      <p:ext uri="{BB962C8B-B14F-4D97-AF65-F5344CB8AC3E}">
        <p14:creationId xmlns:p14="http://schemas.microsoft.com/office/powerpoint/2010/main" val="392264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About OUP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A few things you might not know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1143000" lvl="2" indent="-228600">
              <a:buFontTx/>
              <a:buChar char="•"/>
            </a:pPr>
            <a:r>
              <a:rPr lang="en-GB" sz="2800" dirty="0"/>
              <a:t>OUP is a department of the </a:t>
            </a:r>
            <a:br>
              <a:rPr lang="en-GB" sz="2800" dirty="0"/>
            </a:br>
            <a:r>
              <a:rPr lang="en-GB" sz="2800" dirty="0"/>
              <a:t>University of Oxford</a:t>
            </a:r>
          </a:p>
          <a:p>
            <a:pPr marL="1143000" lvl="2" indent="-228600">
              <a:buFontTx/>
              <a:buChar char="•"/>
            </a:pPr>
            <a:r>
              <a:rPr lang="en-GB" sz="2800" dirty="0"/>
              <a:t>Largest university press </a:t>
            </a:r>
            <a:r>
              <a:rPr lang="en-GB" sz="2800" dirty="0" smtClean="0"/>
              <a:t>worldwide</a:t>
            </a:r>
          </a:p>
          <a:p>
            <a:pPr marL="1143000" lvl="2" indent="-228600">
              <a:buFontTx/>
              <a:buChar char="•"/>
            </a:pPr>
            <a:r>
              <a:rPr lang="en-GB" sz="2800" dirty="0"/>
              <a:t>55 global offices including Cary, </a:t>
            </a:r>
            <a:r>
              <a:rPr lang="en-GB" sz="2800" dirty="0" smtClean="0"/>
              <a:t>NC</a:t>
            </a:r>
            <a:endParaRPr lang="en-GB" sz="2800" dirty="0"/>
          </a:p>
          <a:p>
            <a:pPr marL="1143000" lvl="2" indent="-228600">
              <a:buFontTx/>
              <a:buChar char="•"/>
            </a:pPr>
            <a:r>
              <a:rPr lang="en-GB" sz="2800" dirty="0" smtClean="0"/>
              <a:t>100</a:t>
            </a:r>
            <a:r>
              <a:rPr lang="en-GB" sz="2800" dirty="0"/>
              <a:t>+ years of Journals publishing experience</a:t>
            </a:r>
          </a:p>
          <a:p>
            <a:pPr marL="1143000" lvl="2" indent="-228600">
              <a:buFontTx/>
              <a:buChar char="•"/>
            </a:pPr>
            <a:r>
              <a:rPr lang="en-GB" sz="2800" dirty="0" smtClean="0"/>
              <a:t>Established </a:t>
            </a:r>
            <a:r>
              <a:rPr lang="en-GB" sz="2800" dirty="0"/>
              <a:t>in 1586 by decree from </a:t>
            </a:r>
            <a:br>
              <a:rPr lang="en-GB" sz="2800" dirty="0"/>
            </a:br>
            <a:r>
              <a:rPr lang="en-GB" sz="2800" dirty="0"/>
              <a:t>the Star Chamber </a:t>
            </a:r>
          </a:p>
          <a:p>
            <a:pPr marL="1143000" lvl="2" indent="-228600">
              <a:buFontTx/>
              <a:buChar char="•"/>
            </a:pPr>
            <a:endParaRPr lang="en-GB" sz="1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1909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I started marketing journals….</a:t>
            </a:r>
            <a:endParaRPr lang="en-US" dirty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624931"/>
            <a:ext cx="2459444" cy="2861469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b="0" dirty="0">
              <a:solidFill>
                <a:srgbClr val="747679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352800" y="2057400"/>
            <a:ext cx="54102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First and foremost a print product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Online was free with print subscription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Different journals on different platforms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Issues posted online after being mailed</a:t>
            </a:r>
          </a:p>
          <a:p>
            <a:endParaRPr lang="en-US" dirty="0" smtClean="0"/>
          </a:p>
          <a:p>
            <a:r>
              <a:rPr lang="en-US" dirty="0" smtClean="0"/>
              <a:t>Everyone had a copy of our price list and our circulation numbers at their desk</a:t>
            </a:r>
          </a:p>
          <a:p>
            <a:endParaRPr lang="en-US" dirty="0"/>
          </a:p>
          <a:p>
            <a:r>
              <a:rPr lang="en-US" dirty="0" smtClean="0"/>
              <a:t>Our marketing was primarily direct mail with a tear off subscription form</a:t>
            </a:r>
          </a:p>
          <a:p>
            <a:endParaRPr lang="en-US" dirty="0"/>
          </a:p>
          <a:p>
            <a:r>
              <a:rPr lang="en-US" dirty="0" smtClean="0"/>
              <a:t>Discoverability a clear second to circulation	</a:t>
            </a:r>
          </a:p>
          <a:p>
            <a:endParaRPr lang="en-US" dirty="0"/>
          </a:p>
          <a:p>
            <a:r>
              <a:rPr lang="en-US" dirty="0" smtClean="0"/>
              <a:t>My favorite search engine was WebCrawler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2664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Marketing Journals today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b="0" dirty="0">
              <a:solidFill>
                <a:srgbClr val="74767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>
              <a:solidFill>
                <a:srgbClr val="002147">
                  <a:tint val="75000"/>
                </a:srgbClr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352800" y="2201882"/>
            <a:ext cx="54102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Online publication is publication</a:t>
            </a:r>
          </a:p>
          <a:p>
            <a:r>
              <a:rPr lang="en-US" dirty="0"/>
              <a:t>	</a:t>
            </a:r>
            <a:r>
              <a:rPr lang="en-US" dirty="0" smtClean="0"/>
              <a:t>Publish ahead of print is the norm</a:t>
            </a:r>
          </a:p>
          <a:p>
            <a:r>
              <a:rPr lang="en-US" dirty="0"/>
              <a:t>	</a:t>
            </a:r>
            <a:r>
              <a:rPr lang="en-US" dirty="0" smtClean="0"/>
              <a:t>Questions about need for an “issue”</a:t>
            </a:r>
          </a:p>
          <a:p>
            <a:r>
              <a:rPr lang="en-US" dirty="0"/>
              <a:t>	</a:t>
            </a:r>
          </a:p>
          <a:p>
            <a:r>
              <a:rPr lang="en-US" dirty="0" smtClean="0"/>
              <a:t>Juggle shifting and multiple business models</a:t>
            </a:r>
          </a:p>
          <a:p>
            <a:endParaRPr lang="en-US" dirty="0"/>
          </a:p>
          <a:p>
            <a:r>
              <a:rPr lang="en-US" dirty="0" smtClean="0"/>
              <a:t>What is circulation?</a:t>
            </a:r>
          </a:p>
          <a:p>
            <a:endParaRPr lang="en-US" dirty="0"/>
          </a:p>
          <a:p>
            <a:r>
              <a:rPr lang="en-US" dirty="0" smtClean="0"/>
              <a:t>Marketing is electronic and ideally a service</a:t>
            </a:r>
          </a:p>
          <a:p>
            <a:endParaRPr lang="en-US" dirty="0"/>
          </a:p>
          <a:p>
            <a:r>
              <a:rPr lang="en-US" dirty="0" smtClean="0"/>
              <a:t>Discoverability and usage are the engine of a healthy journal and our primary marketing goal</a:t>
            </a:r>
          </a:p>
          <a:p>
            <a:endParaRPr lang="en-US" dirty="0"/>
          </a:p>
          <a:p>
            <a:r>
              <a:rPr lang="en-US" dirty="0" smtClean="0"/>
              <a:t>Blurring of lines between journals and other online products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108200"/>
            <a:ext cx="2590800" cy="345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712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 is the Oxford Index?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2400" dirty="0"/>
              <a:t>A Search and Discovery Gateway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29491" y="2175164"/>
            <a:ext cx="8201891" cy="3347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lnSpc>
                <a:spcPct val="150000"/>
              </a:lnSpc>
              <a:spcBef>
                <a:spcPts val="2500"/>
              </a:spcBef>
            </a:pPr>
            <a:r>
              <a:rPr lang="en-US" sz="2400" dirty="0">
                <a:solidFill>
                  <a:srgbClr val="002147"/>
                </a:solidFill>
              </a:rPr>
              <a:t>A </a:t>
            </a:r>
            <a:r>
              <a:rPr lang="en-US" sz="2400" dirty="0" smtClean="0">
                <a:solidFill>
                  <a:srgbClr val="002147"/>
                </a:solidFill>
              </a:rPr>
              <a:t>free discovery service, </a:t>
            </a:r>
            <a:r>
              <a:rPr lang="en-US" sz="2400" dirty="0">
                <a:solidFill>
                  <a:srgbClr val="002147"/>
                </a:solidFill>
              </a:rPr>
              <a:t>the </a:t>
            </a:r>
            <a:r>
              <a:rPr lang="en-US" sz="2400" i="1" dirty="0">
                <a:solidFill>
                  <a:srgbClr val="002147">
                    <a:lumMod val="50000"/>
                    <a:lumOff val="50000"/>
                  </a:srgbClr>
                </a:solidFill>
              </a:rPr>
              <a:t>Oxford Index </a:t>
            </a:r>
            <a:r>
              <a:rPr lang="en-US" sz="2400" dirty="0" smtClean="0">
                <a:solidFill>
                  <a:srgbClr val="002147"/>
                </a:solidFill>
              </a:rPr>
              <a:t>is designed </a:t>
            </a:r>
            <a:r>
              <a:rPr lang="en-US" sz="2400" dirty="0">
                <a:solidFill>
                  <a:srgbClr val="002147"/>
                </a:solidFill>
              </a:rPr>
              <a:t>to help users begin their research by </a:t>
            </a:r>
            <a:r>
              <a:rPr lang="en-US" sz="2400" dirty="0" smtClean="0">
                <a:solidFill>
                  <a:srgbClr val="002147"/>
                </a:solidFill>
              </a:rPr>
              <a:t>providing a </a:t>
            </a:r>
            <a:r>
              <a:rPr lang="en-US" sz="2400" dirty="0">
                <a:solidFill>
                  <a:srgbClr val="002147"/>
                </a:solidFill>
              </a:rPr>
              <a:t>single, convenient search portal for trusted </a:t>
            </a:r>
            <a:r>
              <a:rPr lang="en-US" sz="2400" dirty="0" smtClean="0">
                <a:solidFill>
                  <a:srgbClr val="002147"/>
                </a:solidFill>
              </a:rPr>
              <a:t>scholarship from </a:t>
            </a:r>
            <a:r>
              <a:rPr lang="en-US" sz="2400" dirty="0">
                <a:solidFill>
                  <a:srgbClr val="002147"/>
                </a:solidFill>
              </a:rPr>
              <a:t>Oxford and our partners, and then direct </a:t>
            </a:r>
            <a:r>
              <a:rPr lang="en-US" sz="2400" dirty="0" smtClean="0">
                <a:solidFill>
                  <a:srgbClr val="002147"/>
                </a:solidFill>
              </a:rPr>
              <a:t>them to </a:t>
            </a:r>
            <a:r>
              <a:rPr lang="en-US" sz="2400" dirty="0">
                <a:solidFill>
                  <a:srgbClr val="002147"/>
                </a:solidFill>
              </a:rPr>
              <a:t>the most relevant related materials—from </a:t>
            </a:r>
            <a:r>
              <a:rPr lang="en-US" sz="2400" dirty="0" smtClean="0">
                <a:solidFill>
                  <a:srgbClr val="002147"/>
                </a:solidFill>
              </a:rPr>
              <a:t>journal articles </a:t>
            </a:r>
            <a:r>
              <a:rPr lang="en-US" sz="2400" dirty="0">
                <a:solidFill>
                  <a:srgbClr val="002147"/>
                </a:solidFill>
              </a:rPr>
              <a:t>to scholarly monographs and more.</a:t>
            </a:r>
          </a:p>
        </p:txBody>
      </p:sp>
      <p:sp>
        <p:nvSpPr>
          <p:cNvPr id="8" name="Rectangle 7"/>
          <p:cNvSpPr/>
          <p:nvPr/>
        </p:nvSpPr>
        <p:spPr>
          <a:xfrm>
            <a:off x="471055" y="6483927"/>
            <a:ext cx="3362036" cy="212437"/>
          </a:xfrm>
          <a:prstGeom prst="rect">
            <a:avLst/>
          </a:prstGeom>
          <a:solidFill>
            <a:srgbClr val="0292BE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31099" y="6402360"/>
            <a:ext cx="8136937" cy="365125"/>
          </a:xfrm>
        </p:spPr>
        <p:txBody>
          <a:bodyPr/>
          <a:lstStyle/>
          <a:p>
            <a:r>
              <a:rPr lang="en-US" dirty="0" smtClean="0">
                <a:solidFill>
                  <a:prstClr val="white">
                    <a:lumMod val="95000"/>
                  </a:prstClr>
                </a:solidFill>
              </a:rPr>
              <a:t>BETA NOW AVAILABLE: oxfordindex.oup.com</a:t>
            </a:r>
            <a:endParaRPr lang="en-US" dirty="0">
              <a:solidFill>
                <a:prstClr val="white">
                  <a:lumMod val="95000"/>
                </a:prst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9927" y="5349745"/>
            <a:ext cx="1240400" cy="124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901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466437" y="6474689"/>
            <a:ext cx="3362036" cy="212437"/>
          </a:xfrm>
          <a:prstGeom prst="rect">
            <a:avLst/>
          </a:prstGeom>
          <a:solidFill>
            <a:srgbClr val="0292BE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 is the Oxford Index?</a:t>
            </a:r>
            <a:endParaRPr lang="en-US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31099" y="6402360"/>
            <a:ext cx="8136937" cy="365125"/>
          </a:xfrm>
        </p:spPr>
        <p:txBody>
          <a:bodyPr/>
          <a:lstStyle/>
          <a:p>
            <a:r>
              <a:rPr lang="en-US" dirty="0" smtClean="0">
                <a:solidFill>
                  <a:prstClr val="white">
                    <a:lumMod val="95000"/>
                  </a:prstClr>
                </a:solidFill>
              </a:rPr>
              <a:t>BETA NOW AVAILABLE: oxfordindex.oup.com</a:t>
            </a:r>
            <a:endParaRPr lang="en-US" dirty="0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293688" y="1989829"/>
            <a:ext cx="8566150" cy="4563371"/>
          </a:xfrm>
        </p:spPr>
        <p:txBody>
          <a:bodyPr>
            <a:noAutofit/>
          </a:bodyPr>
          <a:lstStyle/>
          <a:p>
            <a:pPr>
              <a:spcBef>
                <a:spcPts val="800"/>
              </a:spcBef>
            </a:pPr>
            <a:r>
              <a:rPr lang="en-GB" sz="1900" b="1" dirty="0">
                <a:solidFill>
                  <a:srgbClr val="0292BE"/>
                </a:solidFill>
              </a:rPr>
              <a:t>A standardized description </a:t>
            </a:r>
            <a:r>
              <a:rPr lang="en-GB" sz="1900" dirty="0"/>
              <a:t>of every piece of Oxford content, in one place</a:t>
            </a:r>
          </a:p>
          <a:p>
            <a:pPr>
              <a:spcBef>
                <a:spcPts val="800"/>
              </a:spcBef>
            </a:pPr>
            <a:r>
              <a:rPr lang="en-US" sz="1900" b="1" dirty="0" smtClean="0">
                <a:solidFill>
                  <a:srgbClr val="0292BE"/>
                </a:solidFill>
              </a:rPr>
              <a:t>A free, single search portal for OUP and partner content</a:t>
            </a:r>
            <a:endParaRPr lang="en-US" sz="1900" dirty="0" smtClean="0">
              <a:solidFill>
                <a:srgbClr val="0292BE"/>
              </a:solidFill>
            </a:endParaRPr>
          </a:p>
          <a:p>
            <a:pPr lvl="1">
              <a:spcBef>
                <a:spcPts val="200"/>
              </a:spcBef>
            </a:pPr>
            <a:r>
              <a:rPr lang="en-US" sz="1900" dirty="0" smtClean="0"/>
              <a:t>“Index Cards” for every piece of OUP content; quick pathways to full text</a:t>
            </a:r>
          </a:p>
          <a:p>
            <a:pPr lvl="1">
              <a:spcBef>
                <a:spcPts val="200"/>
              </a:spcBef>
            </a:pPr>
            <a:r>
              <a:rPr lang="en-US" sz="1900" dirty="0" smtClean="0"/>
              <a:t>Searchable from the web; cross-searchable across Oxford products</a:t>
            </a:r>
          </a:p>
          <a:p>
            <a:pPr marL="266700" lvl="1" indent="0">
              <a:spcBef>
                <a:spcPts val="200"/>
              </a:spcBef>
              <a:buNone/>
            </a:pPr>
            <a:endParaRPr lang="en-US" sz="1400" dirty="0" smtClean="0"/>
          </a:p>
          <a:p>
            <a:pPr marL="266700" lvl="1" indent="0">
              <a:spcBef>
                <a:spcPts val="200"/>
              </a:spcBef>
              <a:buNone/>
            </a:pPr>
            <a:endParaRPr lang="en-US" sz="1400" dirty="0" smtClean="0"/>
          </a:p>
          <a:p>
            <a:pPr marL="0" indent="-92075">
              <a:spcBef>
                <a:spcPts val="200"/>
              </a:spcBef>
              <a:buNone/>
            </a:pPr>
            <a:r>
              <a:rPr lang="en-US" sz="1800" b="1" dirty="0" smtClean="0"/>
              <a:t>What are </a:t>
            </a:r>
            <a:r>
              <a:rPr lang="en-US" sz="1800" b="1" dirty="0" smtClean="0">
                <a:solidFill>
                  <a:srgbClr val="0292BE"/>
                </a:solidFill>
              </a:rPr>
              <a:t>Index Cards</a:t>
            </a:r>
            <a:r>
              <a:rPr lang="en-US" sz="1800" b="1" dirty="0" smtClean="0"/>
              <a:t>?</a:t>
            </a:r>
          </a:p>
          <a:p>
            <a:pPr marL="0" indent="-92075">
              <a:spcBef>
                <a:spcPts val="200"/>
              </a:spcBef>
              <a:buNone/>
            </a:pPr>
            <a:endParaRPr lang="en-US" sz="200" b="1" dirty="0" smtClean="0"/>
          </a:p>
          <a:p>
            <a:pPr marL="0" indent="0">
              <a:buNone/>
            </a:pPr>
            <a:r>
              <a:rPr lang="en-US" sz="1800" dirty="0"/>
              <a:t>The </a:t>
            </a:r>
            <a:r>
              <a:rPr lang="en-US" sz="1800" i="1" dirty="0"/>
              <a:t>Oxford Index </a:t>
            </a:r>
            <a:r>
              <a:rPr lang="en-US" sz="1800" dirty="0"/>
              <a:t>contains a cross-searchable set </a:t>
            </a:r>
            <a:r>
              <a:rPr lang="en-US" sz="1800" dirty="0" smtClean="0"/>
              <a:t>of hundreds </a:t>
            </a:r>
            <a:r>
              <a:rPr lang="en-US" sz="1800" dirty="0"/>
              <a:t>of thousands of free “index cards,” </a:t>
            </a:r>
            <a:r>
              <a:rPr lang="en-US" sz="1800" dirty="0" smtClean="0"/>
              <a:t>each representing </a:t>
            </a:r>
            <a:r>
              <a:rPr lang="en-US" sz="1800" dirty="0"/>
              <a:t>a single article, chapter, journal </a:t>
            </a:r>
            <a:r>
              <a:rPr lang="en-US" sz="1800" dirty="0" smtClean="0"/>
              <a:t>or book</a:t>
            </a:r>
            <a:r>
              <a:rPr lang="en-US" sz="1800" dirty="0"/>
              <a:t>. </a:t>
            </a:r>
            <a:endParaRPr lang="en-US" sz="1800" dirty="0" smtClean="0"/>
          </a:p>
          <a:p>
            <a:pPr marL="0" indent="0">
              <a:buNone/>
            </a:pPr>
            <a:endParaRPr lang="en-US" sz="1000" dirty="0"/>
          </a:p>
          <a:p>
            <a:pPr marL="0" indent="0">
              <a:buNone/>
            </a:pPr>
            <a:r>
              <a:rPr lang="en-US" sz="1800" dirty="0" smtClean="0"/>
              <a:t>Index </a:t>
            </a:r>
            <a:r>
              <a:rPr lang="en-US" sz="1800" dirty="0"/>
              <a:t>cards display key </a:t>
            </a:r>
            <a:r>
              <a:rPr lang="en-US" sz="1800" dirty="0" smtClean="0"/>
              <a:t>information—including abstracts </a:t>
            </a:r>
            <a:r>
              <a:rPr lang="en-US" sz="1800" dirty="0"/>
              <a:t>and keywords—about a work, helping </a:t>
            </a:r>
            <a:r>
              <a:rPr lang="en-US" sz="1800" dirty="0" smtClean="0"/>
              <a:t>users judge </a:t>
            </a:r>
            <a:r>
              <a:rPr lang="en-US" sz="1800" dirty="0"/>
              <a:t>its relevance to their research before </a:t>
            </a:r>
            <a:r>
              <a:rPr lang="en-US" sz="1800" dirty="0" smtClean="0"/>
              <a:t>following links </a:t>
            </a:r>
            <a:r>
              <a:rPr lang="en-US" sz="1800" dirty="0"/>
              <a:t>into the full-text.</a:t>
            </a:r>
            <a:endParaRPr lang="en-US" sz="1800" b="1" dirty="0" smtClean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87338" y="1269657"/>
            <a:ext cx="6936756" cy="485775"/>
          </a:xfrm>
        </p:spPr>
        <p:txBody>
          <a:bodyPr/>
          <a:lstStyle/>
          <a:p>
            <a:r>
              <a:rPr lang="en-US" sz="2400" dirty="0"/>
              <a:t>A Search and Discovery Gateway</a:t>
            </a:r>
          </a:p>
        </p:txBody>
      </p:sp>
    </p:spTree>
    <p:extLst>
      <p:ext uri="{BB962C8B-B14F-4D97-AF65-F5344CB8AC3E}">
        <p14:creationId xmlns:p14="http://schemas.microsoft.com/office/powerpoint/2010/main" val="3022059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66437" y="6474689"/>
            <a:ext cx="3362036" cy="212437"/>
          </a:xfrm>
          <a:prstGeom prst="rect">
            <a:avLst/>
          </a:prstGeom>
          <a:solidFill>
            <a:srgbClr val="0292BE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About </a:t>
            </a:r>
            <a:r>
              <a:rPr lang="en-US" i="1" dirty="0" smtClean="0"/>
              <a:t>Oxford Index</a:t>
            </a:r>
            <a:r>
              <a:rPr lang="en-US" dirty="0" smtClean="0"/>
              <a:t> Beta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2400" dirty="0"/>
              <a:t>A Search and Discovery Gateway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88001" y="2041236"/>
            <a:ext cx="4745817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2000" b="1" dirty="0">
                <a:solidFill>
                  <a:srgbClr val="002147"/>
                </a:solidFill>
              </a:rPr>
              <a:t>The </a:t>
            </a:r>
            <a:r>
              <a:rPr lang="en-US" sz="2000" b="1" i="1" dirty="0">
                <a:solidFill>
                  <a:srgbClr val="002147"/>
                </a:solidFill>
              </a:rPr>
              <a:t>Oxford Index </a:t>
            </a:r>
            <a:r>
              <a:rPr lang="en-US" sz="2000" b="1" dirty="0">
                <a:solidFill>
                  <a:srgbClr val="002147"/>
                </a:solidFill>
              </a:rPr>
              <a:t>searches</a:t>
            </a:r>
            <a:r>
              <a:rPr lang="en-US" sz="2000" b="1" dirty="0" smtClean="0">
                <a:solidFill>
                  <a:srgbClr val="002147"/>
                </a:solidFill>
              </a:rPr>
              <a:t>:</a:t>
            </a:r>
          </a:p>
          <a:p>
            <a:pPr defTabSz="457200"/>
            <a:endParaRPr lang="en-US" sz="1600" b="1" dirty="0">
              <a:solidFill>
                <a:srgbClr val="002147"/>
              </a:solidFill>
            </a:endParaRPr>
          </a:p>
          <a:p>
            <a:pPr defTabSz="457200"/>
            <a:r>
              <a:rPr lang="en-US" i="1" dirty="0">
                <a:solidFill>
                  <a:srgbClr val="002147"/>
                </a:solidFill>
              </a:rPr>
              <a:t>• </a:t>
            </a:r>
            <a:r>
              <a:rPr lang="en-US" i="1" dirty="0">
                <a:solidFill>
                  <a:srgbClr val="0292BE"/>
                </a:solidFill>
              </a:rPr>
              <a:t>University Press Scholarship Online</a:t>
            </a:r>
            <a:r>
              <a:rPr lang="en-US" i="1" dirty="0">
                <a:solidFill>
                  <a:srgbClr val="002147"/>
                </a:solidFill>
              </a:rPr>
              <a:t>—</a:t>
            </a:r>
          </a:p>
          <a:p>
            <a:pPr defTabSz="457200"/>
            <a:r>
              <a:rPr lang="en-US" dirty="0">
                <a:solidFill>
                  <a:srgbClr val="002147"/>
                </a:solidFill>
              </a:rPr>
              <a:t>a collection of academic monographs from</a:t>
            </a:r>
          </a:p>
          <a:p>
            <a:pPr defTabSz="457200"/>
            <a:r>
              <a:rPr lang="en-US" dirty="0">
                <a:solidFill>
                  <a:srgbClr val="002147"/>
                </a:solidFill>
              </a:rPr>
              <a:t>leading university presses worldwide, </a:t>
            </a:r>
            <a:r>
              <a:rPr lang="en-US" dirty="0" smtClean="0">
                <a:solidFill>
                  <a:srgbClr val="002147"/>
                </a:solidFill>
              </a:rPr>
              <a:t>including more </a:t>
            </a:r>
            <a:r>
              <a:rPr lang="en-US" dirty="0">
                <a:solidFill>
                  <a:srgbClr val="002147"/>
                </a:solidFill>
              </a:rPr>
              <a:t>than 80,000 chapters from 7,200 </a:t>
            </a:r>
            <a:r>
              <a:rPr lang="en-US" dirty="0" smtClean="0">
                <a:solidFill>
                  <a:srgbClr val="002147"/>
                </a:solidFill>
              </a:rPr>
              <a:t>titles</a:t>
            </a:r>
          </a:p>
          <a:p>
            <a:pPr defTabSz="457200"/>
            <a:endParaRPr lang="en-US" dirty="0">
              <a:solidFill>
                <a:srgbClr val="002147"/>
              </a:solidFill>
            </a:endParaRPr>
          </a:p>
          <a:p>
            <a:pPr defTabSz="457200"/>
            <a:r>
              <a:rPr lang="en-US" i="1" dirty="0">
                <a:solidFill>
                  <a:srgbClr val="002147"/>
                </a:solidFill>
              </a:rPr>
              <a:t>• </a:t>
            </a:r>
            <a:r>
              <a:rPr lang="en-US" i="1" dirty="0">
                <a:solidFill>
                  <a:srgbClr val="0292BE"/>
                </a:solidFill>
              </a:rPr>
              <a:t>Oxford Handbooks Online</a:t>
            </a:r>
            <a:r>
              <a:rPr lang="en-US" i="1" dirty="0">
                <a:solidFill>
                  <a:srgbClr val="002147"/>
                </a:solidFill>
              </a:rPr>
              <a:t>—</a:t>
            </a:r>
            <a:r>
              <a:rPr lang="en-US" dirty="0">
                <a:solidFill>
                  <a:srgbClr val="002147"/>
                </a:solidFill>
              </a:rPr>
              <a:t>over 3,400 </a:t>
            </a:r>
            <a:r>
              <a:rPr lang="en-US" dirty="0" smtClean="0">
                <a:solidFill>
                  <a:srgbClr val="002147"/>
                </a:solidFill>
              </a:rPr>
              <a:t>chapters from </a:t>
            </a:r>
            <a:r>
              <a:rPr lang="en-US" dirty="0">
                <a:solidFill>
                  <a:srgbClr val="002147"/>
                </a:solidFill>
              </a:rPr>
              <a:t>100+ </a:t>
            </a:r>
            <a:r>
              <a:rPr lang="en-US" dirty="0" smtClean="0">
                <a:solidFill>
                  <a:srgbClr val="002147"/>
                </a:solidFill>
              </a:rPr>
              <a:t>titles</a:t>
            </a:r>
          </a:p>
          <a:p>
            <a:pPr defTabSz="457200"/>
            <a:endParaRPr lang="en-US" dirty="0">
              <a:solidFill>
                <a:srgbClr val="002147"/>
              </a:solidFill>
            </a:endParaRPr>
          </a:p>
          <a:p>
            <a:pPr defTabSz="457200"/>
            <a:r>
              <a:rPr lang="en-US" dirty="0">
                <a:solidFill>
                  <a:srgbClr val="002147"/>
                </a:solidFill>
              </a:rPr>
              <a:t>• A collection of more than 150,000 recent </a:t>
            </a:r>
            <a:r>
              <a:rPr lang="en-US" dirty="0" smtClean="0">
                <a:solidFill>
                  <a:srgbClr val="002147"/>
                </a:solidFill>
              </a:rPr>
              <a:t>articles from </a:t>
            </a:r>
            <a:r>
              <a:rPr lang="en-US" dirty="0">
                <a:solidFill>
                  <a:srgbClr val="002147"/>
                </a:solidFill>
              </a:rPr>
              <a:t>235 </a:t>
            </a:r>
            <a:r>
              <a:rPr lang="en-US" dirty="0">
                <a:solidFill>
                  <a:srgbClr val="0292BE"/>
                </a:solidFill>
              </a:rPr>
              <a:t>Oxford Journals</a:t>
            </a:r>
            <a:endParaRPr lang="en-US" sz="1600" dirty="0">
              <a:solidFill>
                <a:srgbClr val="0292BE"/>
              </a:solidFill>
            </a:endParaRPr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31099" y="6402360"/>
            <a:ext cx="8136937" cy="365125"/>
          </a:xfrm>
        </p:spPr>
        <p:txBody>
          <a:bodyPr/>
          <a:lstStyle/>
          <a:p>
            <a:r>
              <a:rPr lang="en-US" dirty="0" smtClean="0">
                <a:solidFill>
                  <a:prstClr val="white">
                    <a:lumMod val="95000"/>
                  </a:prstClr>
                </a:solidFill>
              </a:rPr>
              <a:t>BETA NOW AVAILABLE: oxfordindex.oup.com</a:t>
            </a:r>
            <a:endParaRPr lang="en-US" dirty="0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329383" y="2024566"/>
            <a:ext cx="3574472" cy="4662560"/>
          </a:xfrm>
          <a:prstGeom prst="rect">
            <a:avLst/>
          </a:prstGeom>
          <a:gradFill flip="none" rotWithShape="1">
            <a:gsLst>
              <a:gs pos="0">
                <a:srgbClr val="0292BE">
                  <a:shade val="30000"/>
                  <a:satMod val="115000"/>
                </a:srgbClr>
              </a:gs>
              <a:gs pos="50000">
                <a:srgbClr val="0292BE">
                  <a:shade val="67500"/>
                  <a:satMod val="115000"/>
                </a:srgbClr>
              </a:gs>
              <a:gs pos="100000">
                <a:srgbClr val="0292BE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80182" y="2023652"/>
            <a:ext cx="3472873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endParaRPr lang="en-US" sz="500" b="1" dirty="0" smtClean="0">
              <a:solidFill>
                <a:prstClr val="white"/>
              </a:solidFill>
            </a:endParaRPr>
          </a:p>
          <a:p>
            <a:pPr defTabSz="457200"/>
            <a:r>
              <a:rPr lang="en-US" sz="1200" b="1" dirty="0" smtClean="0">
                <a:solidFill>
                  <a:prstClr val="white"/>
                </a:solidFill>
              </a:rPr>
              <a:t>Coming in  April:</a:t>
            </a:r>
            <a:endParaRPr lang="en-US" sz="1200" b="1" dirty="0">
              <a:solidFill>
                <a:prstClr val="white"/>
              </a:solidFill>
            </a:endParaRPr>
          </a:p>
          <a:p>
            <a:pPr defTabSz="457200"/>
            <a:endParaRPr lang="en-US" sz="1200" b="1" dirty="0">
              <a:solidFill>
                <a:prstClr val="white"/>
              </a:solidFill>
            </a:endParaRPr>
          </a:p>
          <a:p>
            <a:pPr marL="285750" indent="-285750" defTabSz="457200">
              <a:buFont typeface="Arial" pitchFamily="34" charset="0"/>
              <a:buChar char="•"/>
            </a:pPr>
            <a:r>
              <a:rPr lang="en-US" sz="1200" i="1" dirty="0" smtClean="0">
                <a:solidFill>
                  <a:prstClr val="white"/>
                </a:solidFill>
              </a:rPr>
              <a:t>Oxford Islamic Studies Online</a:t>
            </a:r>
          </a:p>
          <a:p>
            <a:pPr marL="285750" indent="-285750" defTabSz="457200">
              <a:buFont typeface="Arial" pitchFamily="34" charset="0"/>
              <a:buChar char="•"/>
            </a:pPr>
            <a:r>
              <a:rPr lang="en-US" sz="1200" i="1" dirty="0" smtClean="0">
                <a:solidFill>
                  <a:prstClr val="white"/>
                </a:solidFill>
              </a:rPr>
              <a:t>Oxford Biblical Studies Online</a:t>
            </a:r>
          </a:p>
          <a:p>
            <a:pPr marL="285750" indent="-285750" defTabSz="457200">
              <a:buFont typeface="Arial" pitchFamily="34" charset="0"/>
              <a:buChar char="•"/>
            </a:pPr>
            <a:r>
              <a:rPr lang="en-US" sz="1200" i="1" dirty="0" smtClean="0">
                <a:solidFill>
                  <a:prstClr val="white"/>
                </a:solidFill>
              </a:rPr>
              <a:t>American National Biography Online</a:t>
            </a:r>
          </a:p>
          <a:p>
            <a:pPr marL="285750" indent="-285750" defTabSz="457200">
              <a:buFont typeface="Arial" pitchFamily="34" charset="0"/>
              <a:buChar char="•"/>
            </a:pPr>
            <a:r>
              <a:rPr lang="en-US" sz="1200" i="1" dirty="0" smtClean="0">
                <a:solidFill>
                  <a:prstClr val="white"/>
                </a:solidFill>
              </a:rPr>
              <a:t>Who’s Who &amp; Who was Who</a:t>
            </a:r>
          </a:p>
          <a:p>
            <a:pPr marL="285750" indent="-285750" defTabSz="457200">
              <a:buFont typeface="Arial" pitchFamily="34" charset="0"/>
              <a:buChar char="•"/>
            </a:pPr>
            <a:r>
              <a:rPr lang="en-US" sz="1200" i="1" dirty="0" smtClean="0">
                <a:solidFill>
                  <a:prstClr val="white"/>
                </a:solidFill>
              </a:rPr>
              <a:t>Oxford Reference Online</a:t>
            </a:r>
          </a:p>
          <a:p>
            <a:pPr marL="285750" indent="-285750" defTabSz="457200">
              <a:buFont typeface="Arial" pitchFamily="34" charset="0"/>
              <a:buChar char="•"/>
            </a:pPr>
            <a:r>
              <a:rPr lang="en-US" sz="1200" i="1" dirty="0" smtClean="0">
                <a:solidFill>
                  <a:prstClr val="white"/>
                </a:solidFill>
              </a:rPr>
              <a:t>Oxford Dictionary of National Biography</a:t>
            </a:r>
          </a:p>
          <a:p>
            <a:pPr marL="285750" indent="-285750" defTabSz="457200">
              <a:buFont typeface="Arial" pitchFamily="34" charset="0"/>
              <a:buChar char="•"/>
            </a:pPr>
            <a:r>
              <a:rPr lang="en-US" sz="1200" i="1" dirty="0">
                <a:solidFill>
                  <a:prstClr val="white"/>
                </a:solidFill>
              </a:rPr>
              <a:t>British Academy Publications </a:t>
            </a:r>
            <a:r>
              <a:rPr lang="en-US" sz="1200" i="1" dirty="0" smtClean="0">
                <a:solidFill>
                  <a:prstClr val="white"/>
                </a:solidFill>
              </a:rPr>
              <a:t>Online</a:t>
            </a:r>
            <a:endParaRPr lang="en-US" sz="1200" i="1" dirty="0">
              <a:solidFill>
                <a:prstClr val="white"/>
              </a:solidFill>
            </a:endParaRPr>
          </a:p>
          <a:p>
            <a:pPr marL="285750" indent="-285750" defTabSz="457200">
              <a:buFont typeface="Arial" pitchFamily="34" charset="0"/>
              <a:buChar char="•"/>
            </a:pPr>
            <a:r>
              <a:rPr lang="en-US" sz="1200" dirty="0">
                <a:solidFill>
                  <a:prstClr val="white"/>
                </a:solidFill>
              </a:rPr>
              <a:t>Oxford Journals </a:t>
            </a:r>
            <a:r>
              <a:rPr lang="en-US" sz="1200" dirty="0" smtClean="0">
                <a:solidFill>
                  <a:prstClr val="white"/>
                </a:solidFill>
              </a:rPr>
              <a:t>[1996-2005]</a:t>
            </a:r>
          </a:p>
          <a:p>
            <a:pPr marL="285750" indent="-285750" defTabSz="457200">
              <a:buFont typeface="Arial" pitchFamily="34" charset="0"/>
              <a:buChar char="•"/>
            </a:pPr>
            <a:endParaRPr lang="en-US" sz="1200" dirty="0" smtClean="0">
              <a:solidFill>
                <a:prstClr val="white"/>
              </a:solidFill>
            </a:endParaRPr>
          </a:p>
          <a:p>
            <a:pPr marL="285750" indent="-285750" defTabSz="457200">
              <a:buFont typeface="Arial" pitchFamily="34" charset="0"/>
              <a:buChar char="•"/>
            </a:pPr>
            <a:endParaRPr lang="en-US" sz="500" dirty="0">
              <a:solidFill>
                <a:prstClr val="white"/>
              </a:solidFill>
            </a:endParaRPr>
          </a:p>
          <a:p>
            <a:pPr defTabSz="457200"/>
            <a:r>
              <a:rPr lang="en-US" sz="1200" b="1" dirty="0" smtClean="0">
                <a:solidFill>
                  <a:prstClr val="white"/>
                </a:solidFill>
              </a:rPr>
              <a:t>Coming in May: </a:t>
            </a:r>
          </a:p>
          <a:p>
            <a:pPr defTabSz="457200"/>
            <a:endParaRPr lang="en-US" sz="1200" b="1" dirty="0" smtClean="0">
              <a:solidFill>
                <a:prstClr val="white"/>
              </a:solidFill>
            </a:endParaRPr>
          </a:p>
          <a:p>
            <a:pPr marL="285750" indent="-285750" defTabSz="457200">
              <a:buFont typeface="Arial" pitchFamily="34" charset="0"/>
              <a:buChar char="•"/>
            </a:pPr>
            <a:r>
              <a:rPr lang="en-US" sz="1200" i="1" dirty="0">
                <a:solidFill>
                  <a:prstClr val="white"/>
                </a:solidFill>
              </a:rPr>
              <a:t>Oxford African American Studies </a:t>
            </a:r>
            <a:r>
              <a:rPr lang="en-US" sz="1200" i="1" dirty="0" smtClean="0">
                <a:solidFill>
                  <a:prstClr val="white"/>
                </a:solidFill>
              </a:rPr>
              <a:t>Center</a:t>
            </a:r>
            <a:endParaRPr lang="en-US" sz="1200" i="1" dirty="0">
              <a:solidFill>
                <a:prstClr val="white"/>
              </a:solidFill>
            </a:endParaRPr>
          </a:p>
          <a:p>
            <a:pPr marL="285750" indent="-285750" defTabSz="457200">
              <a:buFont typeface="Arial" pitchFamily="34" charset="0"/>
              <a:buChar char="•"/>
            </a:pPr>
            <a:r>
              <a:rPr lang="en-US" sz="1200" i="1" dirty="0" smtClean="0">
                <a:solidFill>
                  <a:prstClr val="white"/>
                </a:solidFill>
              </a:rPr>
              <a:t>Oxford Bibliographies Online</a:t>
            </a:r>
          </a:p>
          <a:p>
            <a:pPr marL="285750" indent="-285750" defTabSz="457200">
              <a:buFont typeface="Arial" pitchFamily="34" charset="0"/>
              <a:buChar char="•"/>
            </a:pPr>
            <a:r>
              <a:rPr lang="en-US" sz="1200" dirty="0" smtClean="0">
                <a:solidFill>
                  <a:prstClr val="white"/>
                </a:solidFill>
              </a:rPr>
              <a:t>Oxford Medicine Online</a:t>
            </a:r>
          </a:p>
          <a:p>
            <a:pPr defTabSz="457200"/>
            <a:endParaRPr lang="en-US" sz="1200" i="1" dirty="0">
              <a:solidFill>
                <a:prstClr val="white"/>
              </a:solidFill>
            </a:endParaRPr>
          </a:p>
          <a:p>
            <a:pPr defTabSz="457200"/>
            <a:r>
              <a:rPr lang="en-US" sz="1200" b="1" dirty="0">
                <a:solidFill>
                  <a:prstClr val="white"/>
                </a:solidFill>
              </a:rPr>
              <a:t>Coming </a:t>
            </a:r>
            <a:r>
              <a:rPr lang="en-US" sz="1200" b="1" dirty="0" smtClean="0">
                <a:solidFill>
                  <a:prstClr val="white"/>
                </a:solidFill>
              </a:rPr>
              <a:t>Summer/Fall 2012:</a:t>
            </a:r>
          </a:p>
          <a:p>
            <a:pPr defTabSz="457200"/>
            <a:endParaRPr lang="en-US" sz="1200" b="1" dirty="0" smtClean="0">
              <a:solidFill>
                <a:prstClr val="white"/>
              </a:solidFill>
            </a:endParaRPr>
          </a:p>
          <a:p>
            <a:pPr marL="285750" indent="-285750" defTabSz="457200">
              <a:buFont typeface="Arial" pitchFamily="34" charset="0"/>
              <a:buChar char="•"/>
            </a:pPr>
            <a:r>
              <a:rPr lang="en-US" sz="1200" i="1" dirty="0" smtClean="0">
                <a:solidFill>
                  <a:prstClr val="white"/>
                </a:solidFill>
              </a:rPr>
              <a:t>Oxford Handbooks Online II </a:t>
            </a:r>
            <a:r>
              <a:rPr lang="en-US" sz="1200" dirty="0" smtClean="0">
                <a:solidFill>
                  <a:prstClr val="white"/>
                </a:solidFill>
              </a:rPr>
              <a:t>/ </a:t>
            </a:r>
            <a:r>
              <a:rPr lang="en-US" sz="1200" i="1" dirty="0" smtClean="0">
                <a:solidFill>
                  <a:prstClr val="white"/>
                </a:solidFill>
              </a:rPr>
              <a:t>Oxford Research Reviews</a:t>
            </a:r>
          </a:p>
          <a:p>
            <a:pPr marL="285750" indent="-285750" defTabSz="457200">
              <a:buFont typeface="Arial" pitchFamily="34" charset="0"/>
              <a:buChar char="•"/>
            </a:pPr>
            <a:r>
              <a:rPr lang="en-US" sz="1200" dirty="0" smtClean="0">
                <a:solidFill>
                  <a:prstClr val="white"/>
                </a:solidFill>
              </a:rPr>
              <a:t>Oxford Law Online</a:t>
            </a:r>
          </a:p>
          <a:p>
            <a:pPr marL="285750" indent="-285750" defTabSz="457200">
              <a:buFont typeface="Arial" pitchFamily="34" charset="0"/>
              <a:buChar char="•"/>
            </a:pPr>
            <a:r>
              <a:rPr lang="en-US" sz="1200" i="1" dirty="0" smtClean="0">
                <a:solidFill>
                  <a:prstClr val="white"/>
                </a:solidFill>
              </a:rPr>
              <a:t>Oxford </a:t>
            </a:r>
            <a:r>
              <a:rPr lang="en-US" sz="1200" i="1" dirty="0">
                <a:solidFill>
                  <a:prstClr val="white"/>
                </a:solidFill>
              </a:rPr>
              <a:t>Scholarly Editions Online</a:t>
            </a:r>
          </a:p>
          <a:p>
            <a:pPr marL="285750" indent="-285750" defTabSz="457200">
              <a:buFont typeface="Arial" pitchFamily="34" charset="0"/>
              <a:buChar char="•"/>
            </a:pPr>
            <a:endParaRPr lang="en-US" sz="1200" dirty="0" smtClean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183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Presentation name </a:t>
            </a:r>
            <a:r>
              <a:rPr lang="en-US" b="0" smtClean="0">
                <a:solidFill>
                  <a:srgbClr val="747679"/>
                </a:solidFill>
              </a:rPr>
              <a:t>Presenter Name and Date</a:t>
            </a:r>
            <a:endParaRPr lang="en-US" b="0" dirty="0">
              <a:solidFill>
                <a:srgbClr val="74767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20978-8253-124C-B391-04AC4DA943D1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102"/>
          <a:stretch/>
        </p:blipFill>
        <p:spPr bwMode="auto">
          <a:xfrm>
            <a:off x="6428" y="0"/>
            <a:ext cx="913757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6126436" y="3715735"/>
            <a:ext cx="2641600" cy="148020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Developed in direct response to user feedback, the homepage allows researchers to quickly begin exploring the more 250,000 Index Cards via either search or browse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04908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Presentation name </a:t>
            </a:r>
            <a:r>
              <a:rPr lang="en-US" b="0" smtClean="0">
                <a:solidFill>
                  <a:srgbClr val="747679"/>
                </a:solidFill>
              </a:rPr>
              <a:t>Presenter Name and Date</a:t>
            </a:r>
            <a:endParaRPr lang="en-US" b="0" dirty="0">
              <a:solidFill>
                <a:srgbClr val="74767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20978-8253-124C-B391-04AC4DA943D1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8072" cy="19776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3808207" y="4554832"/>
            <a:ext cx="2398955" cy="111444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Refine your results by subject, content type, or product.  </a:t>
            </a:r>
            <a:r>
              <a:rPr lang="en-US" sz="1400" i="1" dirty="0" smtClean="0"/>
              <a:t>Coming in </a:t>
            </a:r>
            <a:r>
              <a:rPr lang="en-US" sz="1400" i="1" dirty="0"/>
              <a:t> </a:t>
            </a:r>
            <a:r>
              <a:rPr lang="en-US" sz="1400" i="1" dirty="0" smtClean="0"/>
              <a:t>April – filter by full-text access</a:t>
            </a:r>
            <a:endParaRPr lang="en-US" sz="1400" i="1" dirty="0"/>
          </a:p>
        </p:txBody>
      </p:sp>
      <p:sp>
        <p:nvSpPr>
          <p:cNvPr id="10" name="Rectangle 9"/>
          <p:cNvSpPr/>
          <p:nvPr/>
        </p:nvSpPr>
        <p:spPr>
          <a:xfrm>
            <a:off x="3498028" y="1666583"/>
            <a:ext cx="2398955" cy="88853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Filters and search terms are clearly displayed and easily adjusted</a:t>
            </a:r>
            <a:endParaRPr lang="en-US" sz="1400" dirty="0"/>
          </a:p>
        </p:txBody>
      </p:sp>
      <p:sp>
        <p:nvSpPr>
          <p:cNvPr id="11" name="Rectangle 10"/>
          <p:cNvSpPr/>
          <p:nvPr/>
        </p:nvSpPr>
        <p:spPr>
          <a:xfrm>
            <a:off x="3670151" y="3104343"/>
            <a:ext cx="2398955" cy="111444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Results display key bibliographic information and a preview of content, in addition to links directly to full-text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3895540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ew Look">
  <a:themeElements>
    <a:clrScheme name="OUP">
      <a:dk1>
        <a:srgbClr val="002147"/>
      </a:dk1>
      <a:lt1>
        <a:sysClr val="window" lastClr="FFFFFF"/>
      </a:lt1>
      <a:dk2>
        <a:srgbClr val="000000"/>
      </a:dk2>
      <a:lt2>
        <a:srgbClr val="E7E7E7"/>
      </a:lt2>
      <a:accent1>
        <a:srgbClr val="0082C0"/>
      </a:accent1>
      <a:accent2>
        <a:srgbClr val="9C132E"/>
      </a:accent2>
      <a:accent3>
        <a:srgbClr val="5D4B0A"/>
      </a:accent3>
      <a:accent4>
        <a:srgbClr val="898A17"/>
      </a:accent4>
      <a:accent5>
        <a:srgbClr val="4B3242"/>
      </a:accent5>
      <a:accent6>
        <a:srgbClr val="BD7824"/>
      </a:accent6>
      <a:hlink>
        <a:srgbClr val="E7B513"/>
      </a:hlink>
      <a:folHlink>
        <a:srgbClr val="DC91AE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New Look">
  <a:themeElements>
    <a:clrScheme name="OUP">
      <a:dk1>
        <a:srgbClr val="002147"/>
      </a:dk1>
      <a:lt1>
        <a:sysClr val="window" lastClr="FFFFFF"/>
      </a:lt1>
      <a:dk2>
        <a:srgbClr val="000000"/>
      </a:dk2>
      <a:lt2>
        <a:srgbClr val="E7E7E7"/>
      </a:lt2>
      <a:accent1>
        <a:srgbClr val="0082C0"/>
      </a:accent1>
      <a:accent2>
        <a:srgbClr val="9C132E"/>
      </a:accent2>
      <a:accent3>
        <a:srgbClr val="5D4B0A"/>
      </a:accent3>
      <a:accent4>
        <a:srgbClr val="898A17"/>
      </a:accent4>
      <a:accent5>
        <a:srgbClr val="4B3242"/>
      </a:accent5>
      <a:accent6>
        <a:srgbClr val="BD7824"/>
      </a:accent6>
      <a:hlink>
        <a:srgbClr val="E7B513"/>
      </a:hlink>
      <a:folHlink>
        <a:srgbClr val="DC91AE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New Look">
  <a:themeElements>
    <a:clrScheme name="OUP">
      <a:dk1>
        <a:srgbClr val="002147"/>
      </a:dk1>
      <a:lt1>
        <a:sysClr val="window" lastClr="FFFFFF"/>
      </a:lt1>
      <a:dk2>
        <a:srgbClr val="000000"/>
      </a:dk2>
      <a:lt2>
        <a:srgbClr val="E7E7E7"/>
      </a:lt2>
      <a:accent1>
        <a:srgbClr val="0082C0"/>
      </a:accent1>
      <a:accent2>
        <a:srgbClr val="9C132E"/>
      </a:accent2>
      <a:accent3>
        <a:srgbClr val="5D4B0A"/>
      </a:accent3>
      <a:accent4>
        <a:srgbClr val="898A17"/>
      </a:accent4>
      <a:accent5>
        <a:srgbClr val="4B3242"/>
      </a:accent5>
      <a:accent6>
        <a:srgbClr val="BD7824"/>
      </a:accent6>
      <a:hlink>
        <a:srgbClr val="E7B513"/>
      </a:hlink>
      <a:folHlink>
        <a:srgbClr val="DC91AE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</TotalTime>
  <Words>792</Words>
  <Application>Microsoft Office PowerPoint</Application>
  <PresentationFormat>On-screen Show (4:3)</PresentationFormat>
  <Paragraphs>144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New Look</vt:lpstr>
      <vt:lpstr>1_New Look</vt:lpstr>
      <vt:lpstr>2_New Look</vt:lpstr>
      <vt:lpstr>A Publishers Perspective on Serials in Changing Times  </vt:lpstr>
      <vt:lpstr>About OUP</vt:lpstr>
      <vt:lpstr>When I started marketing journals….</vt:lpstr>
      <vt:lpstr>Marketing Journals today</vt:lpstr>
      <vt:lpstr>What is the Oxford Index?</vt:lpstr>
      <vt:lpstr>What is the Oxford Index?</vt:lpstr>
      <vt:lpstr>About Oxford Index Beta</vt:lpstr>
      <vt:lpstr>PowerPoint Presentation</vt:lpstr>
      <vt:lpstr>PowerPoint Presentation</vt:lpstr>
      <vt:lpstr>PowerPoint Presentation</vt:lpstr>
      <vt:lpstr>PowerPoint Presentation</vt:lpstr>
      <vt:lpstr>Oxford Index</vt:lpstr>
      <vt:lpstr>The Future of Serials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Hudson, Patricia</dc:creator>
  <cp:lastModifiedBy>Elizabeth Bernhardt</cp:lastModifiedBy>
  <cp:revision>10</cp:revision>
  <dcterms:created xsi:type="dcterms:W3CDTF">2012-03-15T02:41:15Z</dcterms:created>
  <dcterms:modified xsi:type="dcterms:W3CDTF">2012-05-09T15:54:42Z</dcterms:modified>
</cp:coreProperties>
</file>